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93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99" r:id="rId14"/>
    <p:sldId id="269" r:id="rId15"/>
    <p:sldId id="271" r:id="rId16"/>
    <p:sldId id="273" r:id="rId17"/>
    <p:sldId id="275" r:id="rId18"/>
    <p:sldId id="277" r:id="rId19"/>
    <p:sldId id="304" r:id="rId20"/>
    <p:sldId id="306" r:id="rId21"/>
    <p:sldId id="307" r:id="rId22"/>
    <p:sldId id="308" r:id="rId23"/>
    <p:sldId id="309" r:id="rId24"/>
    <p:sldId id="294" r:id="rId25"/>
    <p:sldId id="303" r:id="rId26"/>
    <p:sldId id="300" r:id="rId27"/>
    <p:sldId id="278" r:id="rId28"/>
    <p:sldId id="305" r:id="rId29"/>
    <p:sldId id="279" r:id="rId30"/>
    <p:sldId id="301" r:id="rId31"/>
    <p:sldId id="280" r:id="rId32"/>
    <p:sldId id="296" r:id="rId33"/>
    <p:sldId id="285" r:id="rId34"/>
    <p:sldId id="284" r:id="rId35"/>
    <p:sldId id="302" r:id="rId36"/>
    <p:sldId id="298" r:id="rId37"/>
    <p:sldId id="297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0487E"/>
    <a:srgbClr val="FCD2D2"/>
    <a:srgbClr val="CCC600"/>
    <a:srgbClr val="EBECEE"/>
    <a:srgbClr val="B2B355"/>
    <a:srgbClr val="A09F9A"/>
    <a:srgbClr val="589AD5"/>
    <a:srgbClr val="EEECED"/>
    <a:srgbClr val="FFFFFF"/>
    <a:srgbClr val="FFCF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98" autoAdjust="0"/>
    <p:restoredTop sz="94660"/>
  </p:normalViewPr>
  <p:slideViewPr>
    <p:cSldViewPr snapToGrid="0">
      <p:cViewPr>
        <p:scale>
          <a:sx n="77" d="100"/>
          <a:sy n="77" d="100"/>
        </p:scale>
        <p:origin x="1680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777E2-480C-47F5-9720-28A1DF855565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8644B-2244-4C15-9BE4-8C97F567D84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8B6C8-50E7-43EA-860D-D9EA29086D3B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2A8BF-FD10-4E11-9BD1-ABB644F10AF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7895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HangiSoru</a:t>
            </a:r>
            <a:r>
              <a:rPr lang="tr-TR" smtClean="0"/>
              <a:t>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2A8BF-FD10-4E11-9BD1-ABB644F10AF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1497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2A8BF-FD10-4E11-9BD1-ABB644F10AFB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291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377D-2453-46F7-8798-D5FE35157A0C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5863-3115-4A7A-910E-CC11AD24B7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1256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377D-2453-46F7-8798-D5FE35157A0C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5863-3115-4A7A-910E-CC11AD24B7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6589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377D-2453-46F7-8798-D5FE35157A0C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5863-3115-4A7A-910E-CC11AD24B7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4894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377D-2453-46F7-8798-D5FE35157A0C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5863-3115-4A7A-910E-CC11AD24B7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096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377D-2453-46F7-8798-D5FE35157A0C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5863-3115-4A7A-910E-CC11AD24B7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5991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377D-2453-46F7-8798-D5FE35157A0C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5863-3115-4A7A-910E-CC11AD24B7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7946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377D-2453-46F7-8798-D5FE35157A0C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5863-3115-4A7A-910E-CC11AD24B7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3996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377D-2453-46F7-8798-D5FE35157A0C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5863-3115-4A7A-910E-CC11AD24B7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0384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377D-2453-46F7-8798-D5FE35157A0C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5863-3115-4A7A-910E-CC11AD24B7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617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377D-2453-46F7-8798-D5FE35157A0C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5863-3115-4A7A-910E-CC11AD24B7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3957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377D-2453-46F7-8798-D5FE35157A0C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5863-3115-4A7A-910E-CC11AD24B7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2173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377D-2453-46F7-8798-D5FE35157A0C}" type="datetimeFigureOut">
              <a:rPr lang="tr-TR" smtClean="0"/>
              <a:pPr/>
              <a:t>19.12.2018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85863-3115-4A7A-910E-CC11AD24B7B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5025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://ogretmensosyal.blogspot.com.tr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www.facebook.com/ogretmen44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ogretmensosyalbilgiler.wordpress.com/" TargetMode="External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50F463A2-22D6-437A-A1F9-B529ACEB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96" y="1107702"/>
            <a:ext cx="10512391" cy="470047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3BBE6FE1-A936-48C5-9384-3BCB50C3E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1111" y="6079452"/>
            <a:ext cx="1587576" cy="544312"/>
          </a:xfrm>
          <a:prstGeom prst="rect">
            <a:avLst/>
          </a:prstGeom>
        </p:spPr>
      </p:pic>
      <p:pic>
        <p:nvPicPr>
          <p:cNvPr id="10" name="Picture 8" descr="FACEBOOK PNG ile ilgili görsel sonucu">
            <a:hlinkClick r:id="rId5"/>
            <a:extLst>
              <a:ext uri="{FF2B5EF4-FFF2-40B4-BE49-F238E27FC236}">
                <a16:creationId xmlns:a16="http://schemas.microsoft.com/office/drawing/2014/main" xmlns="" id="{08E24767-2E20-4342-9CF0-0C757A85A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4270" y="6115492"/>
            <a:ext cx="507878" cy="50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LOGGER PNG ile ilgili görsel sonucu">
            <a:hlinkClick r:id="rId7"/>
            <a:extLst>
              <a:ext uri="{FF2B5EF4-FFF2-40B4-BE49-F238E27FC236}">
                <a16:creationId xmlns:a16="http://schemas.microsoft.com/office/drawing/2014/main" xmlns="" id="{1BF16696-DC06-4F50-8DDC-0E3D41C7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06619" y="6079452"/>
            <a:ext cx="548688" cy="54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ordpress png ile ilgili gÃ¶rsel sonuc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93648" y="6122308"/>
            <a:ext cx="478602" cy="47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75294" y="88217"/>
            <a:ext cx="1450969" cy="119093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2092" y="2644310"/>
            <a:ext cx="7092688" cy="140885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8368" y="2531189"/>
            <a:ext cx="3194581" cy="49991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1996" y="3385036"/>
            <a:ext cx="2364366" cy="274453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12006" y="1843449"/>
            <a:ext cx="1964292" cy="27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98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73" y="95148"/>
            <a:ext cx="4802559" cy="619590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36" y="879279"/>
            <a:ext cx="4572396" cy="425537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50" y="800025"/>
            <a:ext cx="4682134" cy="441388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4619" y="654976"/>
            <a:ext cx="4746171" cy="23519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47" b="21938"/>
          <a:stretch/>
        </p:blipFill>
        <p:spPr>
          <a:xfrm>
            <a:off x="7194618" y="3589095"/>
            <a:ext cx="4746171" cy="2343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227" y="381000"/>
            <a:ext cx="2574947" cy="6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640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78" y="214438"/>
            <a:ext cx="7514473" cy="269958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32" y="2685803"/>
            <a:ext cx="2847322" cy="1721372"/>
          </a:xfrm>
          <a:prstGeom prst="rect">
            <a:avLst/>
          </a:prstGeom>
          <a:ln>
            <a:solidFill>
              <a:srgbClr val="3B3838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287" y="2685803"/>
            <a:ext cx="2829652" cy="1721372"/>
          </a:xfrm>
          <a:prstGeom prst="rect">
            <a:avLst/>
          </a:prstGeom>
          <a:ln>
            <a:solidFill>
              <a:srgbClr val="3B3838"/>
            </a:solidFill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732" y="4705656"/>
            <a:ext cx="2847322" cy="1739685"/>
          </a:xfrm>
          <a:prstGeom prst="rect">
            <a:avLst/>
          </a:prstGeom>
          <a:ln>
            <a:solidFill>
              <a:srgbClr val="3B3838"/>
            </a:solidFill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183" y="4705653"/>
            <a:ext cx="2859756" cy="1739685"/>
          </a:xfrm>
          <a:prstGeom prst="rect">
            <a:avLst/>
          </a:prstGeom>
          <a:ln>
            <a:solidFill>
              <a:srgbClr val="3B3838"/>
            </a:solidFill>
          </a:ln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948" y="4705654"/>
            <a:ext cx="2829652" cy="1739685"/>
          </a:xfrm>
          <a:prstGeom prst="rect">
            <a:avLst/>
          </a:prstGeom>
          <a:ln>
            <a:solidFill>
              <a:srgbClr val="3B3838"/>
            </a:solidFill>
          </a:ln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9948" y="2685803"/>
            <a:ext cx="2829652" cy="1721372"/>
          </a:xfrm>
          <a:prstGeom prst="rect">
            <a:avLst/>
          </a:prstGeom>
          <a:ln>
            <a:solidFill>
              <a:srgbClr val="3B3838"/>
            </a:solidFill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9696" y="1818751"/>
            <a:ext cx="2037719" cy="49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03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978" t="2183" r="1503" b="3500"/>
          <a:stretch/>
        </p:blipFill>
        <p:spPr>
          <a:xfrm>
            <a:off x="3245066" y="2049862"/>
            <a:ext cx="6828715" cy="3833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458" y="1856585"/>
            <a:ext cx="6889929" cy="4519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359" y="403444"/>
            <a:ext cx="10511114" cy="123207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403444"/>
            <a:ext cx="2968362" cy="61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84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49" y="1130134"/>
            <a:ext cx="10266554" cy="535275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8279" y="623717"/>
            <a:ext cx="2315052" cy="506417"/>
          </a:xfrm>
          <a:prstGeom prst="rect">
            <a:avLst/>
          </a:prstGeom>
        </p:spPr>
      </p:pic>
      <p:sp>
        <p:nvSpPr>
          <p:cNvPr id="4" name="Akış Çizelgesi: Bağlayıcı 3"/>
          <p:cNvSpPr/>
          <p:nvPr/>
        </p:nvSpPr>
        <p:spPr>
          <a:xfrm>
            <a:off x="975249" y="4182522"/>
            <a:ext cx="390125" cy="37213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67660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68" y="162378"/>
            <a:ext cx="10211685" cy="160948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17" y="4174603"/>
            <a:ext cx="9595936" cy="187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417" y="1972109"/>
            <a:ext cx="6797629" cy="1347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046" y="1851541"/>
            <a:ext cx="2790451" cy="1922566"/>
          </a:xfrm>
          <a:prstGeom prst="rect">
            <a:avLst/>
          </a:prstGeom>
          <a:ln>
            <a:solidFill>
              <a:srgbClr val="589AD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3FB95A0B-14CA-4A55-8549-8661713951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840" y="1209679"/>
            <a:ext cx="2863735" cy="564832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033" y="3727446"/>
            <a:ext cx="179847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410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830" y="757200"/>
            <a:ext cx="9925148" cy="187773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830" y="3044647"/>
            <a:ext cx="9986113" cy="188382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18" y="757200"/>
            <a:ext cx="2664183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38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157AD5F1-7302-4C9D-B1E3-BE6D8B787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78" y="946574"/>
            <a:ext cx="2849645" cy="568822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600" y="699245"/>
            <a:ext cx="8967993" cy="190211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599" y="3125913"/>
            <a:ext cx="8967993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16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7" y="1710741"/>
            <a:ext cx="8043674" cy="4969715"/>
          </a:xfrm>
          <a:prstGeom prst="rect">
            <a:avLst/>
          </a:prstGeom>
          <a:ln>
            <a:solidFill>
              <a:srgbClr val="3B3838"/>
            </a:solidFill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964" y="67710"/>
            <a:ext cx="10741171" cy="1587086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872" y="3405138"/>
            <a:ext cx="355463" cy="45914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333" y="4078043"/>
            <a:ext cx="355463" cy="45914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401" y="4989064"/>
            <a:ext cx="355463" cy="45914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401" y="5915182"/>
            <a:ext cx="355463" cy="45914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9921" y="4382745"/>
            <a:ext cx="355463" cy="45914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16" y="764002"/>
            <a:ext cx="8145195" cy="5916454"/>
          </a:xfrm>
          <a:prstGeom prst="rect">
            <a:avLst/>
          </a:prstGeom>
          <a:solidFill>
            <a:srgbClr val="E4F2DF"/>
          </a:solidFill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331" y="1077375"/>
            <a:ext cx="355463" cy="459140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741" y="2098799"/>
            <a:ext cx="355463" cy="459140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400" y="2946698"/>
            <a:ext cx="355463" cy="459140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330" y="4018334"/>
            <a:ext cx="355463" cy="459140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063" y="5048773"/>
            <a:ext cx="355463" cy="459140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254" y="5974052"/>
            <a:ext cx="355463" cy="459140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216" y="0"/>
            <a:ext cx="8145195" cy="821580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1882" y="622298"/>
            <a:ext cx="2755364" cy="59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97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52" y="310881"/>
            <a:ext cx="9447619" cy="43428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247" y="189255"/>
            <a:ext cx="2865223" cy="618555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20" y="4596747"/>
            <a:ext cx="8718036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70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70" y="1024322"/>
            <a:ext cx="9492295" cy="512108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1276" y="622808"/>
            <a:ext cx="2315052" cy="506417"/>
          </a:xfrm>
          <a:prstGeom prst="rect">
            <a:avLst/>
          </a:prstGeom>
        </p:spPr>
      </p:pic>
      <p:sp>
        <p:nvSpPr>
          <p:cNvPr id="5" name="Akış Çizelgesi: Bağlayıcı 4"/>
          <p:cNvSpPr/>
          <p:nvPr/>
        </p:nvSpPr>
        <p:spPr>
          <a:xfrm>
            <a:off x="1421276" y="2965755"/>
            <a:ext cx="390125" cy="37213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3693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612" y="593888"/>
            <a:ext cx="6230652" cy="194479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37" y="593888"/>
            <a:ext cx="2458192" cy="6141961"/>
          </a:xfrm>
          <a:prstGeom prst="rect">
            <a:avLst/>
          </a:prstGeom>
        </p:spPr>
      </p:pic>
      <p:pic>
        <p:nvPicPr>
          <p:cNvPr id="1028" name="Picture 4" descr="Ä°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078" y="3145054"/>
            <a:ext cx="3598716" cy="258507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082" y="3145204"/>
            <a:ext cx="3596952" cy="258492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9085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19" y="2208542"/>
            <a:ext cx="9327688" cy="343844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9419" y="1702125"/>
            <a:ext cx="2315052" cy="506417"/>
          </a:xfrm>
          <a:prstGeom prst="rect">
            <a:avLst/>
          </a:prstGeom>
        </p:spPr>
      </p:pic>
      <p:sp>
        <p:nvSpPr>
          <p:cNvPr id="15" name="Akış Çizelgesi: Bağlayıcı 14"/>
          <p:cNvSpPr/>
          <p:nvPr/>
        </p:nvSpPr>
        <p:spPr>
          <a:xfrm>
            <a:off x="1432156" y="3660608"/>
            <a:ext cx="390125" cy="37213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4049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9671" y="1188569"/>
            <a:ext cx="2315052" cy="50641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71" y="1762400"/>
            <a:ext cx="9797121" cy="3889585"/>
          </a:xfrm>
          <a:prstGeom prst="rect">
            <a:avLst/>
          </a:prstGeom>
        </p:spPr>
      </p:pic>
      <p:sp>
        <p:nvSpPr>
          <p:cNvPr id="4" name="Akış Çizelgesi: Bağlayıcı 3"/>
          <p:cNvSpPr/>
          <p:nvPr/>
        </p:nvSpPr>
        <p:spPr>
          <a:xfrm>
            <a:off x="1285144" y="3521125"/>
            <a:ext cx="390125" cy="37213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672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9671" y="1188569"/>
            <a:ext cx="2315052" cy="50641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24" y="1694986"/>
            <a:ext cx="10040982" cy="4511431"/>
          </a:xfrm>
          <a:prstGeom prst="rect">
            <a:avLst/>
          </a:prstGeom>
        </p:spPr>
      </p:pic>
      <p:sp>
        <p:nvSpPr>
          <p:cNvPr id="8" name="Akış Çizelgesi: Bağlayıcı 7"/>
          <p:cNvSpPr/>
          <p:nvPr/>
        </p:nvSpPr>
        <p:spPr>
          <a:xfrm>
            <a:off x="1139671" y="3392500"/>
            <a:ext cx="390125" cy="37213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6828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3023" y="1327220"/>
            <a:ext cx="2315052" cy="50641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01" y="1833637"/>
            <a:ext cx="10089754" cy="3999323"/>
          </a:xfrm>
          <a:prstGeom prst="rect">
            <a:avLst/>
          </a:prstGeom>
        </p:spPr>
      </p:pic>
      <p:sp>
        <p:nvSpPr>
          <p:cNvPr id="5" name="Akış Çizelgesi: Bağlayıcı 4"/>
          <p:cNvSpPr/>
          <p:nvPr/>
        </p:nvSpPr>
        <p:spPr>
          <a:xfrm>
            <a:off x="1083023" y="4592862"/>
            <a:ext cx="390125" cy="37213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7016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23" y="707589"/>
            <a:ext cx="9502727" cy="55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79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8617" y="648979"/>
            <a:ext cx="2315052" cy="50641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568" y="1155396"/>
            <a:ext cx="9577646" cy="4858933"/>
          </a:xfrm>
          <a:prstGeom prst="rect">
            <a:avLst/>
          </a:prstGeom>
        </p:spPr>
      </p:pic>
      <p:sp>
        <p:nvSpPr>
          <p:cNvPr id="4" name="Akış Çizelgesi: Bağlayıcı 3"/>
          <p:cNvSpPr/>
          <p:nvPr/>
        </p:nvSpPr>
        <p:spPr>
          <a:xfrm>
            <a:off x="1482031" y="4578671"/>
            <a:ext cx="390125" cy="372134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6045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5" y="820153"/>
            <a:ext cx="9325228" cy="5768361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37855" y="402430"/>
            <a:ext cx="2315052" cy="506417"/>
          </a:xfrm>
          <a:prstGeom prst="rect">
            <a:avLst/>
          </a:prstGeom>
        </p:spPr>
      </p:pic>
      <p:sp>
        <p:nvSpPr>
          <p:cNvPr id="19" name="Akış Çizelgesi: Bağlayıcı 18"/>
          <p:cNvSpPr/>
          <p:nvPr/>
        </p:nvSpPr>
        <p:spPr>
          <a:xfrm>
            <a:off x="1537855" y="4831854"/>
            <a:ext cx="390125" cy="372134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4978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63" y="762886"/>
            <a:ext cx="10980952" cy="5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56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2448" y="1412517"/>
            <a:ext cx="2315052" cy="50641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317" y="1992960"/>
            <a:ext cx="9510584" cy="3578662"/>
          </a:xfrm>
          <a:prstGeom prst="rect">
            <a:avLst/>
          </a:prstGeom>
        </p:spPr>
      </p:pic>
      <p:sp>
        <p:nvSpPr>
          <p:cNvPr id="14" name="Akış Çizelgesi: Bağlayıcı 13"/>
          <p:cNvSpPr/>
          <p:nvPr/>
        </p:nvSpPr>
        <p:spPr>
          <a:xfrm>
            <a:off x="1452448" y="4275010"/>
            <a:ext cx="390125" cy="37213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7725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643613"/>
            <a:ext cx="1062857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398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0" y="139017"/>
            <a:ext cx="8492464" cy="2121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890" y="2260609"/>
            <a:ext cx="3378424" cy="4117115"/>
          </a:xfrm>
          <a:prstGeom prst="rect">
            <a:avLst/>
          </a:prstGeom>
        </p:spPr>
      </p:pic>
      <p:pic>
        <p:nvPicPr>
          <p:cNvPr id="2052" name="Picture 4" descr="peinture au salon noir ??  par BURI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183"/>
          <a:stretch/>
        </p:blipFill>
        <p:spPr bwMode="auto">
          <a:xfrm>
            <a:off x="646202" y="2123699"/>
            <a:ext cx="3395608" cy="413036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668" y="1711565"/>
            <a:ext cx="2844762" cy="49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4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1595" y="798111"/>
            <a:ext cx="2315052" cy="50641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686" y="1231792"/>
            <a:ext cx="10108044" cy="4737003"/>
          </a:xfrm>
          <a:prstGeom prst="rect">
            <a:avLst/>
          </a:prstGeom>
        </p:spPr>
      </p:pic>
      <p:sp>
        <p:nvSpPr>
          <p:cNvPr id="20" name="Akış Çizelgesi: Bağlayıcı 19"/>
          <p:cNvSpPr/>
          <p:nvPr/>
        </p:nvSpPr>
        <p:spPr>
          <a:xfrm>
            <a:off x="1131595" y="3414226"/>
            <a:ext cx="390125" cy="372134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7971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8" y="783873"/>
            <a:ext cx="11760203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68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0" y="436098"/>
            <a:ext cx="10881365" cy="5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67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30" y="738073"/>
            <a:ext cx="10644539" cy="54442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8421" y="319665"/>
            <a:ext cx="2315052" cy="506417"/>
          </a:xfrm>
          <a:prstGeom prst="rect">
            <a:avLst/>
          </a:prstGeom>
        </p:spPr>
      </p:pic>
      <p:sp>
        <p:nvSpPr>
          <p:cNvPr id="15" name="Akış Çizelgesi: Bağlayıcı 14"/>
          <p:cNvSpPr/>
          <p:nvPr/>
        </p:nvSpPr>
        <p:spPr>
          <a:xfrm>
            <a:off x="878421" y="2855153"/>
            <a:ext cx="390125" cy="37213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9242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5384" y="914293"/>
            <a:ext cx="2315052" cy="50641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56" y="1420710"/>
            <a:ext cx="10333616" cy="4889416"/>
          </a:xfrm>
          <a:prstGeom prst="rect">
            <a:avLst/>
          </a:prstGeom>
        </p:spPr>
      </p:pic>
      <p:sp>
        <p:nvSpPr>
          <p:cNvPr id="15" name="Akış Çizelgesi: Bağlayıcı 14"/>
          <p:cNvSpPr/>
          <p:nvPr/>
        </p:nvSpPr>
        <p:spPr>
          <a:xfrm>
            <a:off x="1085384" y="5704609"/>
            <a:ext cx="390125" cy="37213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8714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64888" y="599856"/>
            <a:ext cx="2315052" cy="50641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040" y="1258060"/>
            <a:ext cx="8986283" cy="4840644"/>
          </a:xfrm>
          <a:prstGeom prst="rect">
            <a:avLst/>
          </a:prstGeom>
        </p:spPr>
      </p:pic>
      <p:sp>
        <p:nvSpPr>
          <p:cNvPr id="16" name="Akış Çizelgesi: Bağlayıcı 15"/>
          <p:cNvSpPr/>
          <p:nvPr/>
        </p:nvSpPr>
        <p:spPr>
          <a:xfrm>
            <a:off x="4044428" y="5444916"/>
            <a:ext cx="390125" cy="37213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7989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30" y="321239"/>
            <a:ext cx="8961897" cy="1572904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767448" y="1934030"/>
            <a:ext cx="8702229" cy="4316683"/>
            <a:chOff x="767448" y="1991687"/>
            <a:chExt cx="8702229" cy="4259026"/>
          </a:xfrm>
        </p:grpSpPr>
        <p:sp>
          <p:nvSpPr>
            <p:cNvPr id="10" name="Serbest Form 9"/>
            <p:cNvSpPr/>
            <p:nvPr/>
          </p:nvSpPr>
          <p:spPr>
            <a:xfrm>
              <a:off x="767448" y="1991687"/>
              <a:ext cx="8702229" cy="551655"/>
            </a:xfrm>
            <a:custGeom>
              <a:avLst/>
              <a:gdLst>
                <a:gd name="connsiteX0" fmla="*/ 0 w 8702229"/>
                <a:gd name="connsiteY0" fmla="*/ 91944 h 551655"/>
                <a:gd name="connsiteX1" fmla="*/ 91944 w 8702229"/>
                <a:gd name="connsiteY1" fmla="*/ 0 h 551655"/>
                <a:gd name="connsiteX2" fmla="*/ 8610285 w 8702229"/>
                <a:gd name="connsiteY2" fmla="*/ 0 h 551655"/>
                <a:gd name="connsiteX3" fmla="*/ 8702229 w 8702229"/>
                <a:gd name="connsiteY3" fmla="*/ 91944 h 551655"/>
                <a:gd name="connsiteX4" fmla="*/ 8702229 w 8702229"/>
                <a:gd name="connsiteY4" fmla="*/ 459711 h 551655"/>
                <a:gd name="connsiteX5" fmla="*/ 8610285 w 8702229"/>
                <a:gd name="connsiteY5" fmla="*/ 551655 h 551655"/>
                <a:gd name="connsiteX6" fmla="*/ 91944 w 8702229"/>
                <a:gd name="connsiteY6" fmla="*/ 551655 h 551655"/>
                <a:gd name="connsiteX7" fmla="*/ 0 w 8702229"/>
                <a:gd name="connsiteY7" fmla="*/ 459711 h 551655"/>
                <a:gd name="connsiteX8" fmla="*/ 0 w 8702229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2229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8610285" y="0"/>
                  </a:lnTo>
                  <a:cubicBezTo>
                    <a:pt x="8661064" y="0"/>
                    <a:pt x="8702229" y="41165"/>
                    <a:pt x="8702229" y="91944"/>
                  </a:cubicBezTo>
                  <a:lnTo>
                    <a:pt x="8702229" y="459711"/>
                  </a:lnTo>
                  <a:cubicBezTo>
                    <a:pt x="8702229" y="510490"/>
                    <a:pt x="8661064" y="551655"/>
                    <a:pt x="8610285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560" tIns="114560" rIns="114560" bIns="11456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kern="12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00359" panose="00000400000000000000" pitchFamily="2" charset="0"/>
                </a:rPr>
                <a:t>Yeryüzü şekilleri</a:t>
              </a:r>
              <a:endParaRPr lang="tr-TR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00359" panose="00000400000000000000" pitchFamily="2" charset="0"/>
              </a:endParaRPr>
            </a:p>
          </p:txBody>
        </p:sp>
        <p:sp>
          <p:nvSpPr>
            <p:cNvPr id="11" name="Serbest Form 10"/>
            <p:cNvSpPr/>
            <p:nvPr/>
          </p:nvSpPr>
          <p:spPr>
            <a:xfrm>
              <a:off x="767448" y="2609582"/>
              <a:ext cx="8702229" cy="551655"/>
            </a:xfrm>
            <a:custGeom>
              <a:avLst/>
              <a:gdLst>
                <a:gd name="connsiteX0" fmla="*/ 0 w 8702229"/>
                <a:gd name="connsiteY0" fmla="*/ 91944 h 551655"/>
                <a:gd name="connsiteX1" fmla="*/ 91944 w 8702229"/>
                <a:gd name="connsiteY1" fmla="*/ 0 h 551655"/>
                <a:gd name="connsiteX2" fmla="*/ 8610285 w 8702229"/>
                <a:gd name="connsiteY2" fmla="*/ 0 h 551655"/>
                <a:gd name="connsiteX3" fmla="*/ 8702229 w 8702229"/>
                <a:gd name="connsiteY3" fmla="*/ 91944 h 551655"/>
                <a:gd name="connsiteX4" fmla="*/ 8702229 w 8702229"/>
                <a:gd name="connsiteY4" fmla="*/ 459711 h 551655"/>
                <a:gd name="connsiteX5" fmla="*/ 8610285 w 8702229"/>
                <a:gd name="connsiteY5" fmla="*/ 551655 h 551655"/>
                <a:gd name="connsiteX6" fmla="*/ 91944 w 8702229"/>
                <a:gd name="connsiteY6" fmla="*/ 551655 h 551655"/>
                <a:gd name="connsiteX7" fmla="*/ 0 w 8702229"/>
                <a:gd name="connsiteY7" fmla="*/ 459711 h 551655"/>
                <a:gd name="connsiteX8" fmla="*/ 0 w 8702229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2229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8610285" y="0"/>
                  </a:lnTo>
                  <a:cubicBezTo>
                    <a:pt x="8661064" y="0"/>
                    <a:pt x="8702229" y="41165"/>
                    <a:pt x="8702229" y="91944"/>
                  </a:cubicBezTo>
                  <a:lnTo>
                    <a:pt x="8702229" y="459711"/>
                  </a:lnTo>
                  <a:cubicBezTo>
                    <a:pt x="8702229" y="510490"/>
                    <a:pt x="8661064" y="551655"/>
                    <a:pt x="8610285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560" tIns="114560" rIns="114560" bIns="11456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kern="1200" baseline="-25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00359" panose="00000400000000000000" pitchFamily="2" charset="0"/>
                </a:rPr>
                <a:t>Tarım</a:t>
              </a:r>
              <a:endParaRPr lang="tr-TR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00359" panose="00000400000000000000" pitchFamily="2" charset="0"/>
              </a:endParaRPr>
            </a:p>
          </p:txBody>
        </p:sp>
        <p:sp>
          <p:nvSpPr>
            <p:cNvPr id="12" name="Serbest Form 11"/>
            <p:cNvSpPr/>
            <p:nvPr/>
          </p:nvSpPr>
          <p:spPr>
            <a:xfrm>
              <a:off x="767448" y="3227477"/>
              <a:ext cx="8702229" cy="551655"/>
            </a:xfrm>
            <a:custGeom>
              <a:avLst/>
              <a:gdLst>
                <a:gd name="connsiteX0" fmla="*/ 0 w 8702229"/>
                <a:gd name="connsiteY0" fmla="*/ 91944 h 551655"/>
                <a:gd name="connsiteX1" fmla="*/ 91944 w 8702229"/>
                <a:gd name="connsiteY1" fmla="*/ 0 h 551655"/>
                <a:gd name="connsiteX2" fmla="*/ 8610285 w 8702229"/>
                <a:gd name="connsiteY2" fmla="*/ 0 h 551655"/>
                <a:gd name="connsiteX3" fmla="*/ 8702229 w 8702229"/>
                <a:gd name="connsiteY3" fmla="*/ 91944 h 551655"/>
                <a:gd name="connsiteX4" fmla="*/ 8702229 w 8702229"/>
                <a:gd name="connsiteY4" fmla="*/ 459711 h 551655"/>
                <a:gd name="connsiteX5" fmla="*/ 8610285 w 8702229"/>
                <a:gd name="connsiteY5" fmla="*/ 551655 h 551655"/>
                <a:gd name="connsiteX6" fmla="*/ 91944 w 8702229"/>
                <a:gd name="connsiteY6" fmla="*/ 551655 h 551655"/>
                <a:gd name="connsiteX7" fmla="*/ 0 w 8702229"/>
                <a:gd name="connsiteY7" fmla="*/ 459711 h 551655"/>
                <a:gd name="connsiteX8" fmla="*/ 0 w 8702229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2229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8610285" y="0"/>
                  </a:lnTo>
                  <a:cubicBezTo>
                    <a:pt x="8661064" y="0"/>
                    <a:pt x="8702229" y="41165"/>
                    <a:pt x="8702229" y="91944"/>
                  </a:cubicBezTo>
                  <a:lnTo>
                    <a:pt x="8702229" y="459711"/>
                  </a:lnTo>
                  <a:cubicBezTo>
                    <a:pt x="8702229" y="510490"/>
                    <a:pt x="8661064" y="551655"/>
                    <a:pt x="8610285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560" tIns="114560" rIns="114560" bIns="11456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kern="1200" baseline="-25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00359" panose="00000400000000000000" pitchFamily="2" charset="0"/>
                </a:rPr>
                <a:t>Ulaşım</a:t>
              </a:r>
              <a:endParaRPr lang="tr-TR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00359" panose="00000400000000000000" pitchFamily="2" charset="0"/>
              </a:endParaRPr>
            </a:p>
          </p:txBody>
        </p:sp>
        <p:sp>
          <p:nvSpPr>
            <p:cNvPr id="13" name="Serbest Form 12"/>
            <p:cNvSpPr/>
            <p:nvPr/>
          </p:nvSpPr>
          <p:spPr>
            <a:xfrm>
              <a:off x="767448" y="3845372"/>
              <a:ext cx="8702229" cy="551655"/>
            </a:xfrm>
            <a:custGeom>
              <a:avLst/>
              <a:gdLst>
                <a:gd name="connsiteX0" fmla="*/ 0 w 8702229"/>
                <a:gd name="connsiteY0" fmla="*/ 91944 h 551655"/>
                <a:gd name="connsiteX1" fmla="*/ 91944 w 8702229"/>
                <a:gd name="connsiteY1" fmla="*/ 0 h 551655"/>
                <a:gd name="connsiteX2" fmla="*/ 8610285 w 8702229"/>
                <a:gd name="connsiteY2" fmla="*/ 0 h 551655"/>
                <a:gd name="connsiteX3" fmla="*/ 8702229 w 8702229"/>
                <a:gd name="connsiteY3" fmla="*/ 91944 h 551655"/>
                <a:gd name="connsiteX4" fmla="*/ 8702229 w 8702229"/>
                <a:gd name="connsiteY4" fmla="*/ 459711 h 551655"/>
                <a:gd name="connsiteX5" fmla="*/ 8610285 w 8702229"/>
                <a:gd name="connsiteY5" fmla="*/ 551655 h 551655"/>
                <a:gd name="connsiteX6" fmla="*/ 91944 w 8702229"/>
                <a:gd name="connsiteY6" fmla="*/ 551655 h 551655"/>
                <a:gd name="connsiteX7" fmla="*/ 0 w 8702229"/>
                <a:gd name="connsiteY7" fmla="*/ 459711 h 551655"/>
                <a:gd name="connsiteX8" fmla="*/ 0 w 8702229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2229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8610285" y="0"/>
                  </a:lnTo>
                  <a:cubicBezTo>
                    <a:pt x="8661064" y="0"/>
                    <a:pt x="8702229" y="41165"/>
                    <a:pt x="8702229" y="91944"/>
                  </a:cubicBezTo>
                  <a:lnTo>
                    <a:pt x="8702229" y="459711"/>
                  </a:lnTo>
                  <a:cubicBezTo>
                    <a:pt x="8702229" y="510490"/>
                    <a:pt x="8661064" y="551655"/>
                    <a:pt x="8610285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  <a:solidFill>
              <a:srgbClr val="E4F2DF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560" tIns="114560" rIns="114560" bIns="11456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kern="1200" baseline="-25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00359" panose="00000400000000000000" pitchFamily="2" charset="0"/>
                </a:rPr>
                <a:t>Sosyal ve kültürel etkenler</a:t>
              </a:r>
              <a:endParaRPr lang="tr-TR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00359" panose="00000400000000000000" pitchFamily="2" charset="0"/>
              </a:endParaRPr>
            </a:p>
          </p:txBody>
        </p:sp>
        <p:sp>
          <p:nvSpPr>
            <p:cNvPr id="14" name="Serbest Form 13"/>
            <p:cNvSpPr/>
            <p:nvPr/>
          </p:nvSpPr>
          <p:spPr>
            <a:xfrm>
              <a:off x="767448" y="4463268"/>
              <a:ext cx="8702229" cy="551655"/>
            </a:xfrm>
            <a:custGeom>
              <a:avLst/>
              <a:gdLst>
                <a:gd name="connsiteX0" fmla="*/ 0 w 8702229"/>
                <a:gd name="connsiteY0" fmla="*/ 91944 h 551655"/>
                <a:gd name="connsiteX1" fmla="*/ 91944 w 8702229"/>
                <a:gd name="connsiteY1" fmla="*/ 0 h 551655"/>
                <a:gd name="connsiteX2" fmla="*/ 8610285 w 8702229"/>
                <a:gd name="connsiteY2" fmla="*/ 0 h 551655"/>
                <a:gd name="connsiteX3" fmla="*/ 8702229 w 8702229"/>
                <a:gd name="connsiteY3" fmla="*/ 91944 h 551655"/>
                <a:gd name="connsiteX4" fmla="*/ 8702229 w 8702229"/>
                <a:gd name="connsiteY4" fmla="*/ 459711 h 551655"/>
                <a:gd name="connsiteX5" fmla="*/ 8610285 w 8702229"/>
                <a:gd name="connsiteY5" fmla="*/ 551655 h 551655"/>
                <a:gd name="connsiteX6" fmla="*/ 91944 w 8702229"/>
                <a:gd name="connsiteY6" fmla="*/ 551655 h 551655"/>
                <a:gd name="connsiteX7" fmla="*/ 0 w 8702229"/>
                <a:gd name="connsiteY7" fmla="*/ 459711 h 551655"/>
                <a:gd name="connsiteX8" fmla="*/ 0 w 8702229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2229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8610285" y="0"/>
                  </a:lnTo>
                  <a:cubicBezTo>
                    <a:pt x="8661064" y="0"/>
                    <a:pt x="8702229" y="41165"/>
                    <a:pt x="8702229" y="91944"/>
                  </a:cubicBezTo>
                  <a:lnTo>
                    <a:pt x="8702229" y="459711"/>
                  </a:lnTo>
                  <a:cubicBezTo>
                    <a:pt x="8702229" y="510490"/>
                    <a:pt x="8661064" y="551655"/>
                    <a:pt x="8610285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560" tIns="114560" rIns="114560" bIns="11456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kern="1200" baseline="-25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00359" panose="00000400000000000000" pitchFamily="2" charset="0"/>
                </a:rPr>
                <a:t>Turizm</a:t>
              </a:r>
              <a:endParaRPr lang="tr-TR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00359" panose="00000400000000000000" pitchFamily="2" charset="0"/>
              </a:endParaRPr>
            </a:p>
          </p:txBody>
        </p:sp>
        <p:sp>
          <p:nvSpPr>
            <p:cNvPr id="15" name="Serbest Form 14"/>
            <p:cNvSpPr/>
            <p:nvPr/>
          </p:nvSpPr>
          <p:spPr>
            <a:xfrm>
              <a:off x="767448" y="5081163"/>
              <a:ext cx="8702229" cy="551655"/>
            </a:xfrm>
            <a:custGeom>
              <a:avLst/>
              <a:gdLst>
                <a:gd name="connsiteX0" fmla="*/ 0 w 8702229"/>
                <a:gd name="connsiteY0" fmla="*/ 91944 h 551655"/>
                <a:gd name="connsiteX1" fmla="*/ 91944 w 8702229"/>
                <a:gd name="connsiteY1" fmla="*/ 0 h 551655"/>
                <a:gd name="connsiteX2" fmla="*/ 8610285 w 8702229"/>
                <a:gd name="connsiteY2" fmla="*/ 0 h 551655"/>
                <a:gd name="connsiteX3" fmla="*/ 8702229 w 8702229"/>
                <a:gd name="connsiteY3" fmla="*/ 91944 h 551655"/>
                <a:gd name="connsiteX4" fmla="*/ 8702229 w 8702229"/>
                <a:gd name="connsiteY4" fmla="*/ 459711 h 551655"/>
                <a:gd name="connsiteX5" fmla="*/ 8610285 w 8702229"/>
                <a:gd name="connsiteY5" fmla="*/ 551655 h 551655"/>
                <a:gd name="connsiteX6" fmla="*/ 91944 w 8702229"/>
                <a:gd name="connsiteY6" fmla="*/ 551655 h 551655"/>
                <a:gd name="connsiteX7" fmla="*/ 0 w 8702229"/>
                <a:gd name="connsiteY7" fmla="*/ 459711 h 551655"/>
                <a:gd name="connsiteX8" fmla="*/ 0 w 8702229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2229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8610285" y="0"/>
                  </a:lnTo>
                  <a:cubicBezTo>
                    <a:pt x="8661064" y="0"/>
                    <a:pt x="8702229" y="41165"/>
                    <a:pt x="8702229" y="91944"/>
                  </a:cubicBezTo>
                  <a:lnTo>
                    <a:pt x="8702229" y="459711"/>
                  </a:lnTo>
                  <a:cubicBezTo>
                    <a:pt x="8702229" y="510490"/>
                    <a:pt x="8661064" y="551655"/>
                    <a:pt x="8610285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  <a:solidFill>
              <a:srgbClr val="E4F2DF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560" tIns="114560" rIns="114560" bIns="11456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kern="1200" baseline="-25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00359" panose="00000400000000000000" pitchFamily="2" charset="0"/>
                </a:rPr>
                <a:t>Sanayi</a:t>
              </a:r>
              <a:endParaRPr lang="tr-TR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00359" panose="00000400000000000000" pitchFamily="2" charset="0"/>
              </a:endParaRPr>
            </a:p>
          </p:txBody>
        </p:sp>
        <p:sp>
          <p:nvSpPr>
            <p:cNvPr id="16" name="Serbest Form 15"/>
            <p:cNvSpPr/>
            <p:nvPr/>
          </p:nvSpPr>
          <p:spPr>
            <a:xfrm>
              <a:off x="767448" y="5699058"/>
              <a:ext cx="8702229" cy="551655"/>
            </a:xfrm>
            <a:custGeom>
              <a:avLst/>
              <a:gdLst>
                <a:gd name="connsiteX0" fmla="*/ 0 w 8702229"/>
                <a:gd name="connsiteY0" fmla="*/ 91944 h 551655"/>
                <a:gd name="connsiteX1" fmla="*/ 91944 w 8702229"/>
                <a:gd name="connsiteY1" fmla="*/ 0 h 551655"/>
                <a:gd name="connsiteX2" fmla="*/ 8610285 w 8702229"/>
                <a:gd name="connsiteY2" fmla="*/ 0 h 551655"/>
                <a:gd name="connsiteX3" fmla="*/ 8702229 w 8702229"/>
                <a:gd name="connsiteY3" fmla="*/ 91944 h 551655"/>
                <a:gd name="connsiteX4" fmla="*/ 8702229 w 8702229"/>
                <a:gd name="connsiteY4" fmla="*/ 459711 h 551655"/>
                <a:gd name="connsiteX5" fmla="*/ 8610285 w 8702229"/>
                <a:gd name="connsiteY5" fmla="*/ 551655 h 551655"/>
                <a:gd name="connsiteX6" fmla="*/ 91944 w 8702229"/>
                <a:gd name="connsiteY6" fmla="*/ 551655 h 551655"/>
                <a:gd name="connsiteX7" fmla="*/ 0 w 8702229"/>
                <a:gd name="connsiteY7" fmla="*/ 459711 h 551655"/>
                <a:gd name="connsiteX8" fmla="*/ 0 w 8702229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2229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8610285" y="0"/>
                  </a:lnTo>
                  <a:cubicBezTo>
                    <a:pt x="8661064" y="0"/>
                    <a:pt x="8702229" y="41165"/>
                    <a:pt x="8702229" y="91944"/>
                  </a:cubicBezTo>
                  <a:lnTo>
                    <a:pt x="8702229" y="459711"/>
                  </a:lnTo>
                  <a:cubicBezTo>
                    <a:pt x="8702229" y="510490"/>
                    <a:pt x="8661064" y="551655"/>
                    <a:pt x="8610285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560" tIns="114560" rIns="114560" bIns="114560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800" kern="1200" baseline="-25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00359" panose="00000400000000000000" pitchFamily="2" charset="0"/>
                </a:rPr>
                <a:t>Su kaynakları</a:t>
              </a:r>
              <a:endParaRPr lang="tr-TR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00359" panose="00000400000000000000" pitchFamily="2" charset="0"/>
              </a:endParaRPr>
            </a:p>
          </p:txBody>
        </p:sp>
      </p:grpSp>
      <p:sp>
        <p:nvSpPr>
          <p:cNvPr id="18" name="Akış Çizelgesi: Bağlayıcı 17"/>
          <p:cNvSpPr/>
          <p:nvPr/>
        </p:nvSpPr>
        <p:spPr>
          <a:xfrm>
            <a:off x="6115414" y="2017957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Akış Çizelgesi: Bağlayıcı 18"/>
          <p:cNvSpPr/>
          <p:nvPr/>
        </p:nvSpPr>
        <p:spPr>
          <a:xfrm>
            <a:off x="6115414" y="2635852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Akış Çizelgesi: Bağlayıcı 19"/>
          <p:cNvSpPr/>
          <p:nvPr/>
        </p:nvSpPr>
        <p:spPr>
          <a:xfrm>
            <a:off x="6102888" y="3253747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kış Çizelgesi: Bağlayıcı 20"/>
          <p:cNvSpPr/>
          <p:nvPr/>
        </p:nvSpPr>
        <p:spPr>
          <a:xfrm>
            <a:off x="6102888" y="3871642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Akış Çizelgesi: Bağlayıcı 21"/>
          <p:cNvSpPr/>
          <p:nvPr/>
        </p:nvSpPr>
        <p:spPr>
          <a:xfrm>
            <a:off x="6102887" y="4489538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Akış Çizelgesi: Bağlayıcı 22"/>
          <p:cNvSpPr/>
          <p:nvPr/>
        </p:nvSpPr>
        <p:spPr>
          <a:xfrm>
            <a:off x="6090361" y="5107433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Akış Çizelgesi: Bağlayıcı 23"/>
          <p:cNvSpPr/>
          <p:nvPr/>
        </p:nvSpPr>
        <p:spPr>
          <a:xfrm>
            <a:off x="6090360" y="5725328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Akış Çizelgesi: Bağlayıcı 24"/>
          <p:cNvSpPr/>
          <p:nvPr/>
        </p:nvSpPr>
        <p:spPr>
          <a:xfrm>
            <a:off x="8076020" y="1991687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Akış Çizelgesi: Bağlayıcı 25"/>
          <p:cNvSpPr/>
          <p:nvPr/>
        </p:nvSpPr>
        <p:spPr>
          <a:xfrm>
            <a:off x="8076020" y="2609582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Akış Çizelgesi: Bağlayıcı 26"/>
          <p:cNvSpPr/>
          <p:nvPr/>
        </p:nvSpPr>
        <p:spPr>
          <a:xfrm>
            <a:off x="8063494" y="3227477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Akış Çizelgesi: Bağlayıcı 27"/>
          <p:cNvSpPr/>
          <p:nvPr/>
        </p:nvSpPr>
        <p:spPr>
          <a:xfrm>
            <a:off x="8063494" y="3845372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Akış Çizelgesi: Bağlayıcı 28"/>
          <p:cNvSpPr/>
          <p:nvPr/>
        </p:nvSpPr>
        <p:spPr>
          <a:xfrm>
            <a:off x="8063493" y="4463268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Akış Çizelgesi: Bağlayıcı 29"/>
          <p:cNvSpPr/>
          <p:nvPr/>
        </p:nvSpPr>
        <p:spPr>
          <a:xfrm>
            <a:off x="8050967" y="5081163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Akış Çizelgesi: Bağlayıcı 30"/>
          <p:cNvSpPr/>
          <p:nvPr/>
        </p:nvSpPr>
        <p:spPr>
          <a:xfrm>
            <a:off x="8050966" y="5699058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687" y="3223982"/>
            <a:ext cx="347502" cy="390178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 rotWithShape="1">
          <a:blip r:embed="rId5"/>
          <a:srcRect l="24473" t="24135" r="23228" b="30692"/>
          <a:stretch/>
        </p:blipFill>
        <p:spPr>
          <a:xfrm>
            <a:off x="8101071" y="2633793"/>
            <a:ext cx="350729" cy="388308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 rotWithShape="1">
          <a:blip r:embed="rId5"/>
          <a:srcRect l="24473" t="24135" r="23228" b="30692"/>
          <a:stretch/>
        </p:blipFill>
        <p:spPr>
          <a:xfrm>
            <a:off x="6140464" y="2009407"/>
            <a:ext cx="350729" cy="388308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 rotWithShape="1">
          <a:blip r:embed="rId5"/>
          <a:srcRect l="24473" t="24135" r="23228" b="30692"/>
          <a:stretch/>
        </p:blipFill>
        <p:spPr>
          <a:xfrm>
            <a:off x="8097099" y="4475868"/>
            <a:ext cx="350729" cy="388308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 rotWithShape="1">
          <a:blip r:embed="rId5"/>
          <a:srcRect l="24473" t="24135" r="23228" b="30692"/>
          <a:stretch/>
        </p:blipFill>
        <p:spPr>
          <a:xfrm>
            <a:off x="8097100" y="3887268"/>
            <a:ext cx="350729" cy="388308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 rotWithShape="1">
          <a:blip r:embed="rId5"/>
          <a:srcRect l="24473" t="24135" r="23228" b="30692"/>
          <a:stretch/>
        </p:blipFill>
        <p:spPr>
          <a:xfrm>
            <a:off x="8097101" y="5099830"/>
            <a:ext cx="350729" cy="388308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 rotWithShape="1">
          <a:blip r:embed="rId5"/>
          <a:srcRect l="24473" t="24135" r="23228" b="30692"/>
          <a:stretch/>
        </p:blipFill>
        <p:spPr>
          <a:xfrm>
            <a:off x="6102887" y="5747996"/>
            <a:ext cx="350729" cy="388308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7333" y="1143686"/>
            <a:ext cx="1511939" cy="762066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762" y="1195682"/>
            <a:ext cx="1524132" cy="755970"/>
          </a:xfrm>
          <a:prstGeom prst="rect">
            <a:avLst/>
          </a:prstGeom>
        </p:spPr>
      </p:pic>
      <p:pic>
        <p:nvPicPr>
          <p:cNvPr id="46" name="Resim 45">
            <a:extLst>
              <a:ext uri="{FF2B5EF4-FFF2-40B4-BE49-F238E27FC236}">
                <a16:creationId xmlns:a16="http://schemas.microsoft.com/office/drawing/2014/main" xmlns="" id="{3EA295A9-77E6-4124-852F-F979E8F338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3256" y="817186"/>
            <a:ext cx="1917659" cy="585697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129" y="1324481"/>
            <a:ext cx="4060288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99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Resim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16" y="2095377"/>
            <a:ext cx="8559526" cy="4444369"/>
          </a:xfrm>
          <a:prstGeom prst="rect">
            <a:avLst/>
          </a:prstGeom>
        </p:spPr>
      </p:pic>
      <p:sp>
        <p:nvSpPr>
          <p:cNvPr id="25" name="Akış Çizelgesi: Bağlayıcı 24"/>
          <p:cNvSpPr/>
          <p:nvPr/>
        </p:nvSpPr>
        <p:spPr>
          <a:xfrm>
            <a:off x="5930791" y="2153387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Akış Çizelgesi: Bağlayıcı 25"/>
          <p:cNvSpPr/>
          <p:nvPr/>
        </p:nvSpPr>
        <p:spPr>
          <a:xfrm>
            <a:off x="5930791" y="2771282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Akış Çizelgesi: Bağlayıcı 26"/>
          <p:cNvSpPr/>
          <p:nvPr/>
        </p:nvSpPr>
        <p:spPr>
          <a:xfrm>
            <a:off x="5918265" y="3389177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Akış Çizelgesi: Bağlayıcı 27"/>
          <p:cNvSpPr/>
          <p:nvPr/>
        </p:nvSpPr>
        <p:spPr>
          <a:xfrm>
            <a:off x="5918265" y="4007072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Akış Çizelgesi: Bağlayıcı 28"/>
          <p:cNvSpPr/>
          <p:nvPr/>
        </p:nvSpPr>
        <p:spPr>
          <a:xfrm>
            <a:off x="5918264" y="4624968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Akış Çizelgesi: Bağlayıcı 29"/>
          <p:cNvSpPr/>
          <p:nvPr/>
        </p:nvSpPr>
        <p:spPr>
          <a:xfrm>
            <a:off x="5905738" y="5242863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Akış Çizelgesi: Bağlayıcı 30"/>
          <p:cNvSpPr/>
          <p:nvPr/>
        </p:nvSpPr>
        <p:spPr>
          <a:xfrm>
            <a:off x="5905737" y="5860758"/>
            <a:ext cx="400833" cy="3966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Akış Çizelgesi: Bağlayıcı 31"/>
          <p:cNvSpPr/>
          <p:nvPr/>
        </p:nvSpPr>
        <p:spPr>
          <a:xfrm>
            <a:off x="7891397" y="2127117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Akış Çizelgesi: Bağlayıcı 32"/>
          <p:cNvSpPr/>
          <p:nvPr/>
        </p:nvSpPr>
        <p:spPr>
          <a:xfrm>
            <a:off x="7891397" y="2745012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Akış Çizelgesi: Bağlayıcı 33"/>
          <p:cNvSpPr/>
          <p:nvPr/>
        </p:nvSpPr>
        <p:spPr>
          <a:xfrm>
            <a:off x="7878871" y="3362907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Akış Çizelgesi: Bağlayıcı 34"/>
          <p:cNvSpPr/>
          <p:nvPr/>
        </p:nvSpPr>
        <p:spPr>
          <a:xfrm>
            <a:off x="7878871" y="3980802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Akış Çizelgesi: Bağlayıcı 35"/>
          <p:cNvSpPr/>
          <p:nvPr/>
        </p:nvSpPr>
        <p:spPr>
          <a:xfrm>
            <a:off x="7878870" y="4598698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Akış Çizelgesi: Bağlayıcı 36"/>
          <p:cNvSpPr/>
          <p:nvPr/>
        </p:nvSpPr>
        <p:spPr>
          <a:xfrm>
            <a:off x="7866344" y="5216593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Akış Çizelgesi: Bağlayıcı 37"/>
          <p:cNvSpPr/>
          <p:nvPr/>
        </p:nvSpPr>
        <p:spPr>
          <a:xfrm>
            <a:off x="7866343" y="5834488"/>
            <a:ext cx="400833" cy="396635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5" name="Resim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063" y="1353483"/>
            <a:ext cx="1896020" cy="695004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272" y="1377331"/>
            <a:ext cx="1633870" cy="695004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72" y="245392"/>
            <a:ext cx="8657070" cy="1079086"/>
          </a:xfrm>
          <a:prstGeom prst="rect">
            <a:avLst/>
          </a:prstGeom>
        </p:spPr>
      </p:pic>
      <p:pic>
        <p:nvPicPr>
          <p:cNvPr id="48" name="Resim 47">
            <a:extLst>
              <a:ext uri="{FF2B5EF4-FFF2-40B4-BE49-F238E27FC236}">
                <a16:creationId xmlns:a16="http://schemas.microsoft.com/office/drawing/2014/main" xmlns="" id="{7C7338E4-7602-4B98-96B2-B3F999A4D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0842" y="95883"/>
            <a:ext cx="2644352" cy="6586588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6064" y="3359412"/>
            <a:ext cx="347502" cy="390178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 rotWithShape="1">
          <a:blip r:embed="rId9"/>
          <a:srcRect l="24473" t="24135" r="23228" b="30692"/>
          <a:stretch/>
        </p:blipFill>
        <p:spPr>
          <a:xfrm>
            <a:off x="7916448" y="2769223"/>
            <a:ext cx="350729" cy="388308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 rotWithShape="1">
          <a:blip r:embed="rId9"/>
          <a:srcRect l="24473" t="24135" r="23228" b="30692"/>
          <a:stretch/>
        </p:blipFill>
        <p:spPr>
          <a:xfrm>
            <a:off x="7928974" y="2131280"/>
            <a:ext cx="350729" cy="388308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 rotWithShape="1">
          <a:blip r:embed="rId9"/>
          <a:srcRect l="24473" t="24135" r="23228" b="30692"/>
          <a:stretch/>
        </p:blipFill>
        <p:spPr>
          <a:xfrm>
            <a:off x="5943315" y="4648880"/>
            <a:ext cx="350729" cy="388308"/>
          </a:xfrm>
          <a:prstGeom prst="rect">
            <a:avLst/>
          </a:prstGeom>
        </p:spPr>
      </p:pic>
      <p:pic>
        <p:nvPicPr>
          <p:cNvPr id="55" name="Resim 54"/>
          <p:cNvPicPr>
            <a:picLocks noChangeAspect="1"/>
          </p:cNvPicPr>
          <p:nvPr/>
        </p:nvPicPr>
        <p:blipFill rotWithShape="1">
          <a:blip r:embed="rId9"/>
          <a:srcRect l="24473" t="24135" r="23228" b="30692"/>
          <a:stretch/>
        </p:blipFill>
        <p:spPr>
          <a:xfrm>
            <a:off x="5931074" y="4023949"/>
            <a:ext cx="350729" cy="388308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 rotWithShape="1">
          <a:blip r:embed="rId9"/>
          <a:srcRect l="24473" t="24135" r="23228" b="30692"/>
          <a:stretch/>
        </p:blipFill>
        <p:spPr>
          <a:xfrm>
            <a:off x="7912478" y="5235260"/>
            <a:ext cx="350729" cy="388308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 rotWithShape="1">
          <a:blip r:embed="rId9"/>
          <a:srcRect l="24473" t="24135" r="23228" b="30692"/>
          <a:stretch/>
        </p:blipFill>
        <p:spPr>
          <a:xfrm>
            <a:off x="7889231" y="5851360"/>
            <a:ext cx="350729" cy="3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43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905" y="281961"/>
            <a:ext cx="4802559" cy="619590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860" y="3507731"/>
            <a:ext cx="4132385" cy="25794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860" y="555783"/>
            <a:ext cx="4132385" cy="2735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10" y="1103340"/>
            <a:ext cx="4657748" cy="391397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7" y="1231367"/>
            <a:ext cx="4669941" cy="378594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057" y="1103340"/>
            <a:ext cx="3162099" cy="55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89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924" y="193471"/>
            <a:ext cx="4802559" cy="619590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b="9524"/>
          <a:stretch/>
        </p:blipFill>
        <p:spPr>
          <a:xfrm>
            <a:off x="7207045" y="524387"/>
            <a:ext cx="4630721" cy="2618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İlgili resim">
            <a:extLst>
              <a:ext uri="{FF2B5EF4-FFF2-40B4-BE49-F238E27FC236}">
                <a16:creationId xmlns:a16="http://schemas.microsoft.com/office/drawing/2014/main" xmlns="" id="{24FF9EC5-D6C7-4B90-A0AD-0937BEBA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045" y="3316748"/>
            <a:ext cx="4630720" cy="2640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981" y="1127006"/>
            <a:ext cx="2327352" cy="555091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66" y="1005891"/>
            <a:ext cx="4438273" cy="427366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280" y="1005891"/>
            <a:ext cx="4663844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8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73" y="95148"/>
            <a:ext cx="4802559" cy="619590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3241" t="1838" r="1408" b="3974"/>
          <a:stretch/>
        </p:blipFill>
        <p:spPr>
          <a:xfrm>
            <a:off x="6469625" y="209843"/>
            <a:ext cx="4916131" cy="349045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29" y="961125"/>
            <a:ext cx="4487045" cy="401151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29" y="1207324"/>
            <a:ext cx="4615072" cy="338357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/>
          <a:srcRect l="10215" t="5628" b="18685"/>
          <a:stretch/>
        </p:blipFill>
        <p:spPr>
          <a:xfrm>
            <a:off x="6431868" y="4026317"/>
            <a:ext cx="2418736" cy="1529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tuz ile ilgili gÃ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4348" y="4026317"/>
            <a:ext cx="2468012" cy="15425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5115" y="209843"/>
            <a:ext cx="4930641" cy="35231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9901" y="1207324"/>
            <a:ext cx="1627311" cy="563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555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07" y="751938"/>
            <a:ext cx="3100806" cy="584434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94" y="331435"/>
            <a:ext cx="7145131" cy="251786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270" y="389352"/>
            <a:ext cx="6706181" cy="240203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494" y="3198792"/>
            <a:ext cx="5715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34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Resim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754" y="2242928"/>
            <a:ext cx="3005588" cy="4615072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613" y="2119727"/>
            <a:ext cx="3127519" cy="4712616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10" y="164686"/>
            <a:ext cx="8071804" cy="246909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016" y="1579400"/>
            <a:ext cx="2331366" cy="526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2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13" y="1786301"/>
            <a:ext cx="4328775" cy="238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303" y="1786301"/>
            <a:ext cx="4328775" cy="238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786" y="4208511"/>
            <a:ext cx="4499706" cy="251801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6"/>
          <a:srcRect b="6015"/>
          <a:stretch/>
        </p:blipFill>
        <p:spPr>
          <a:xfrm>
            <a:off x="6961154" y="4208511"/>
            <a:ext cx="4615072" cy="239506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E587BC51-E302-4A44-B613-C039A70D6A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798" y="1443958"/>
            <a:ext cx="1819048" cy="5361905"/>
          </a:xfrm>
          <a:prstGeom prst="rect">
            <a:avLst/>
          </a:prstGeom>
        </p:spPr>
      </p:pic>
      <p:cxnSp>
        <p:nvCxnSpPr>
          <p:cNvPr id="14" name="Dirsek Bağlayıcısı 13"/>
          <p:cNvCxnSpPr/>
          <p:nvPr/>
        </p:nvCxnSpPr>
        <p:spPr>
          <a:xfrm rot="5400000" flipH="1" flipV="1">
            <a:off x="1358869" y="450840"/>
            <a:ext cx="740004" cy="1032127"/>
          </a:xfrm>
          <a:prstGeom prst="bentConnector2">
            <a:avLst/>
          </a:prstGeom>
          <a:ln w="15875" cmpd="sng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esi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2786" y="267328"/>
            <a:ext cx="911431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76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Yerleşmeyi Etkileyen unsurlar</Template>
  <TotalTime>0</TotalTime>
  <Words>15</Words>
  <Application>Microsoft Office PowerPoint</Application>
  <PresentationFormat>Özel</PresentationFormat>
  <Paragraphs>10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ronaldinho424</dc:creator>
  <cp:lastModifiedBy>Öğretmenler Odası</cp:lastModifiedBy>
  <cp:revision>4</cp:revision>
  <dcterms:created xsi:type="dcterms:W3CDTF">2018-12-18T20:03:33Z</dcterms:created>
  <dcterms:modified xsi:type="dcterms:W3CDTF">2018-12-18T22:33:25Z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6591814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</Properties>
</file>