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1" r:id="rId2"/>
    <p:sldId id="276" r:id="rId3"/>
    <p:sldId id="266" r:id="rId4"/>
    <p:sldId id="281" r:id="rId5"/>
    <p:sldId id="258" r:id="rId6"/>
    <p:sldId id="269" r:id="rId7"/>
    <p:sldId id="282" r:id="rId8"/>
    <p:sldId id="283" r:id="rId9"/>
    <p:sldId id="271" r:id="rId10"/>
    <p:sldId id="272" r:id="rId11"/>
    <p:sldId id="257" r:id="rId12"/>
    <p:sldId id="287" r:id="rId13"/>
    <p:sldId id="288" r:id="rId14"/>
    <p:sldId id="279" r:id="rId15"/>
    <p:sldId id="284" r:id="rId16"/>
    <p:sldId id="290" r:id="rId17"/>
    <p:sldId id="259" r:id="rId18"/>
    <p:sldId id="264" r:id="rId19"/>
    <p:sldId id="277" r:id="rId20"/>
    <p:sldId id="292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489BD"/>
    <a:srgbClr val="FFD031"/>
    <a:srgbClr val="D52A61"/>
    <a:srgbClr val="1483B8"/>
    <a:srgbClr val="F16465"/>
    <a:srgbClr val="6C968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477" autoAdjust="0"/>
  </p:normalViewPr>
  <p:slideViewPr>
    <p:cSldViewPr snapToGrid="0">
      <p:cViewPr>
        <p:scale>
          <a:sx n="81" d="100"/>
          <a:sy n="81" d="100"/>
        </p:scale>
        <p:origin x="-1602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764340-5313-4B35-92B8-394E49FE68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C29C782-9781-4F88-91D3-82334BC07D5E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r-TR" sz="2800" dirty="0">
              <a:solidFill>
                <a:schemeClr val="tx1"/>
              </a:solidFill>
              <a:latin typeface="00359" panose="00000400000000000000" pitchFamily="2" charset="0"/>
            </a:rPr>
            <a:t>Teknolojinin günlük yaşamımızdaki yerini düşündüğümüzde otomobil, cep telefonu, bilgisayar gibi birçok farklı aletle yaşantımıza devam etmekteyiz. Bu bilgiye bakılarak;</a:t>
          </a:r>
        </a:p>
      </dgm:t>
    </dgm:pt>
    <dgm:pt modelId="{940C3BC3-DFF0-4E58-ABC3-2383BBCAC571}" type="parTrans" cxnId="{E5F2E4E2-F18A-4D57-8CB7-64ACBC3A01C9}">
      <dgm:prSet/>
      <dgm:spPr/>
      <dgm:t>
        <a:bodyPr/>
        <a:lstStyle/>
        <a:p>
          <a:endParaRPr lang="tr-TR"/>
        </a:p>
      </dgm:t>
    </dgm:pt>
    <dgm:pt modelId="{DC2D335B-51F2-4D15-B498-3A2B77ABE392}" type="sibTrans" cxnId="{E5F2E4E2-F18A-4D57-8CB7-64ACBC3A01C9}">
      <dgm:prSet/>
      <dgm:spPr/>
      <dgm:t>
        <a:bodyPr/>
        <a:lstStyle/>
        <a:p>
          <a:endParaRPr lang="tr-TR"/>
        </a:p>
      </dgm:t>
    </dgm:pt>
    <dgm:pt modelId="{7EEA9A97-D23F-4C55-8661-7DB60070EAB6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2800" dirty="0">
              <a:solidFill>
                <a:schemeClr val="tx1"/>
              </a:solidFill>
              <a:latin typeface="00359" panose="00000400000000000000" pitchFamily="2" charset="0"/>
            </a:rPr>
            <a:t>I. Hayatımız teknolojiyle iç içedir.</a:t>
          </a:r>
        </a:p>
      </dgm:t>
    </dgm:pt>
    <dgm:pt modelId="{AD44F366-0914-4B3F-8C69-698EC821B7F1}" type="parTrans" cxnId="{806D1BDD-0EBB-49DB-8C53-A54F5C33B27E}">
      <dgm:prSet/>
      <dgm:spPr/>
      <dgm:t>
        <a:bodyPr/>
        <a:lstStyle/>
        <a:p>
          <a:endParaRPr lang="tr-TR"/>
        </a:p>
      </dgm:t>
    </dgm:pt>
    <dgm:pt modelId="{9FF0EFE3-5D6A-4C64-8FD4-B09BB7BCD229}" type="sibTrans" cxnId="{806D1BDD-0EBB-49DB-8C53-A54F5C33B27E}">
      <dgm:prSet/>
      <dgm:spPr/>
      <dgm:t>
        <a:bodyPr/>
        <a:lstStyle/>
        <a:p>
          <a:endParaRPr lang="tr-TR"/>
        </a:p>
      </dgm:t>
    </dgm:pt>
    <dgm:pt modelId="{5A58D502-F16E-47F2-95B7-B8523D544498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r-TR" sz="2800" dirty="0">
              <a:solidFill>
                <a:schemeClr val="tx1"/>
              </a:solidFill>
              <a:latin typeface="00359" panose="00000400000000000000" pitchFamily="2" charset="0"/>
            </a:rPr>
            <a:t>II. Teknolojik aletler hayatımızı kolaylaştırmaktadır.</a:t>
          </a:r>
        </a:p>
      </dgm:t>
    </dgm:pt>
    <dgm:pt modelId="{84904804-DD6C-4C3B-BFE2-59878D046765}" type="parTrans" cxnId="{0AFC4FE4-FB47-402D-AB35-2708DD407F75}">
      <dgm:prSet/>
      <dgm:spPr/>
      <dgm:t>
        <a:bodyPr/>
        <a:lstStyle/>
        <a:p>
          <a:endParaRPr lang="tr-TR"/>
        </a:p>
      </dgm:t>
    </dgm:pt>
    <dgm:pt modelId="{4A4EC099-899A-4F94-958C-E19DCA0A7B54}" type="sibTrans" cxnId="{0AFC4FE4-FB47-402D-AB35-2708DD407F75}">
      <dgm:prSet/>
      <dgm:spPr/>
      <dgm:t>
        <a:bodyPr/>
        <a:lstStyle/>
        <a:p>
          <a:endParaRPr lang="tr-TR"/>
        </a:p>
      </dgm:t>
    </dgm:pt>
    <dgm:pt modelId="{6070EEF6-9C6B-4C56-A6EB-553402545264}">
      <dgm:prSet custT="1"/>
      <dgm:spPr>
        <a:solidFill>
          <a:srgbClr val="FFFF00"/>
        </a:solidFill>
      </dgm:spPr>
      <dgm:t>
        <a:bodyPr/>
        <a:lstStyle/>
        <a:p>
          <a:r>
            <a:rPr lang="tr-TR" sz="2800" dirty="0">
              <a:solidFill>
                <a:schemeClr val="tx1"/>
              </a:solidFill>
              <a:latin typeface="00359" panose="00000400000000000000" pitchFamily="2" charset="0"/>
            </a:rPr>
            <a:t>III. Teknolojiyle birlikte iletişim zorlaşmıştır.</a:t>
          </a:r>
        </a:p>
      </dgm:t>
    </dgm:pt>
    <dgm:pt modelId="{A830FE05-443F-4C2F-BCBE-0ED06CE0EF8A}" type="parTrans" cxnId="{D0C72126-E556-4852-B6DB-46DEBE69E43D}">
      <dgm:prSet/>
      <dgm:spPr/>
      <dgm:t>
        <a:bodyPr/>
        <a:lstStyle/>
        <a:p>
          <a:endParaRPr lang="tr-TR"/>
        </a:p>
      </dgm:t>
    </dgm:pt>
    <dgm:pt modelId="{922001C9-43E1-46A6-865B-6F4CDDB28C47}" type="sibTrans" cxnId="{D0C72126-E556-4852-B6DB-46DEBE69E43D}">
      <dgm:prSet/>
      <dgm:spPr/>
      <dgm:t>
        <a:bodyPr/>
        <a:lstStyle/>
        <a:p>
          <a:endParaRPr lang="tr-TR"/>
        </a:p>
      </dgm:t>
    </dgm:pt>
    <dgm:pt modelId="{2C80ED80-57A4-43B4-BA37-E0FB0E649E73}">
      <dgm:prSet custT="1"/>
      <dgm:spPr>
        <a:solidFill>
          <a:schemeClr val="accent4"/>
        </a:solidFill>
      </dgm:spPr>
      <dgm:t>
        <a:bodyPr/>
        <a:lstStyle/>
        <a:p>
          <a:r>
            <a:rPr lang="tr-TR" sz="2800" dirty="0">
              <a:solidFill>
                <a:schemeClr val="accent1">
                  <a:lumMod val="50000"/>
                </a:schemeClr>
              </a:solidFill>
              <a:latin typeface="00359" panose="00000400000000000000" pitchFamily="2" charset="0"/>
            </a:rPr>
            <a:t>yargılarından hangilerine ulaşılabilir?</a:t>
          </a:r>
        </a:p>
      </dgm:t>
    </dgm:pt>
    <dgm:pt modelId="{4E8920C8-4280-48B8-B08D-474A043A2F16}" type="parTrans" cxnId="{E5C4B9AC-B920-4012-8FC0-7C4753C8C2A7}">
      <dgm:prSet/>
      <dgm:spPr/>
      <dgm:t>
        <a:bodyPr/>
        <a:lstStyle/>
        <a:p>
          <a:endParaRPr lang="tr-TR"/>
        </a:p>
      </dgm:t>
    </dgm:pt>
    <dgm:pt modelId="{62490F6C-6D64-4D77-B708-A2E770923A50}" type="sibTrans" cxnId="{E5C4B9AC-B920-4012-8FC0-7C4753C8C2A7}">
      <dgm:prSet/>
      <dgm:spPr/>
      <dgm:t>
        <a:bodyPr/>
        <a:lstStyle/>
        <a:p>
          <a:endParaRPr lang="tr-TR"/>
        </a:p>
      </dgm:t>
    </dgm:pt>
    <dgm:pt modelId="{E278BA2B-DF57-4547-9564-41DFC6DFE69D}" type="pres">
      <dgm:prSet presAssocID="{66764340-5313-4B35-92B8-394E49FE68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66FBACB-F0AB-4377-AC4B-68D6B945401A}" type="pres">
      <dgm:prSet presAssocID="{2C29C782-9781-4F88-91D3-82334BC07D5E}" presName="parentText" presStyleLbl="node1" presStyleIdx="0" presStyleCnt="5" custScaleY="16567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3D6345-0778-4C32-8CF1-C9A7907322F5}" type="pres">
      <dgm:prSet presAssocID="{DC2D335B-51F2-4D15-B498-3A2B77ABE392}" presName="spacer" presStyleCnt="0"/>
      <dgm:spPr/>
    </dgm:pt>
    <dgm:pt modelId="{717897BF-5583-4805-B594-EB8325096CAF}" type="pres">
      <dgm:prSet presAssocID="{7EEA9A97-D23F-4C55-8661-7DB60070EAB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402C8D-DA0B-4552-9572-698031D798C0}" type="pres">
      <dgm:prSet presAssocID="{9FF0EFE3-5D6A-4C64-8FD4-B09BB7BCD229}" presName="spacer" presStyleCnt="0"/>
      <dgm:spPr/>
    </dgm:pt>
    <dgm:pt modelId="{217E22B7-41E7-470C-87C5-B031FA707B81}" type="pres">
      <dgm:prSet presAssocID="{5A58D502-F16E-47F2-95B7-B8523D54449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6A72FEE-EC9E-4F7E-A13F-979B1D3BA22A}" type="pres">
      <dgm:prSet presAssocID="{4A4EC099-899A-4F94-958C-E19DCA0A7B54}" presName="spacer" presStyleCnt="0"/>
      <dgm:spPr/>
    </dgm:pt>
    <dgm:pt modelId="{E9C09BAC-05CA-46FF-9363-2A4A931281EC}" type="pres">
      <dgm:prSet presAssocID="{6070EEF6-9C6B-4C56-A6EB-55340254526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CDCE33-0E16-4D5C-A48F-4FAD4E40E97B}" type="pres">
      <dgm:prSet presAssocID="{922001C9-43E1-46A6-865B-6F4CDDB28C47}" presName="spacer" presStyleCnt="0"/>
      <dgm:spPr/>
    </dgm:pt>
    <dgm:pt modelId="{1CABE297-9B1E-41CD-847B-57A7868A51C3}" type="pres">
      <dgm:prSet presAssocID="{2C80ED80-57A4-43B4-BA37-E0FB0E649E7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11F16F9-6521-4EDF-94B7-AB435CC2D3F0}" type="presOf" srcId="{5A58D502-F16E-47F2-95B7-B8523D544498}" destId="{217E22B7-41E7-470C-87C5-B031FA707B81}" srcOrd="0" destOrd="0" presId="urn:microsoft.com/office/officeart/2005/8/layout/vList2"/>
    <dgm:cxn modelId="{D0C72126-E556-4852-B6DB-46DEBE69E43D}" srcId="{66764340-5313-4B35-92B8-394E49FE6855}" destId="{6070EEF6-9C6B-4C56-A6EB-553402545264}" srcOrd="3" destOrd="0" parTransId="{A830FE05-443F-4C2F-BCBE-0ED06CE0EF8A}" sibTransId="{922001C9-43E1-46A6-865B-6F4CDDB28C47}"/>
    <dgm:cxn modelId="{806D1BDD-0EBB-49DB-8C53-A54F5C33B27E}" srcId="{66764340-5313-4B35-92B8-394E49FE6855}" destId="{7EEA9A97-D23F-4C55-8661-7DB60070EAB6}" srcOrd="1" destOrd="0" parTransId="{AD44F366-0914-4B3F-8C69-698EC821B7F1}" sibTransId="{9FF0EFE3-5D6A-4C64-8FD4-B09BB7BCD229}"/>
    <dgm:cxn modelId="{E5F2E4E2-F18A-4D57-8CB7-64ACBC3A01C9}" srcId="{66764340-5313-4B35-92B8-394E49FE6855}" destId="{2C29C782-9781-4F88-91D3-82334BC07D5E}" srcOrd="0" destOrd="0" parTransId="{940C3BC3-DFF0-4E58-ABC3-2383BBCAC571}" sibTransId="{DC2D335B-51F2-4D15-B498-3A2B77ABE392}"/>
    <dgm:cxn modelId="{E5C4B9AC-B920-4012-8FC0-7C4753C8C2A7}" srcId="{66764340-5313-4B35-92B8-394E49FE6855}" destId="{2C80ED80-57A4-43B4-BA37-E0FB0E649E73}" srcOrd="4" destOrd="0" parTransId="{4E8920C8-4280-48B8-B08D-474A043A2F16}" sibTransId="{62490F6C-6D64-4D77-B708-A2E770923A50}"/>
    <dgm:cxn modelId="{E682CCB2-84AC-4953-96A9-697E1CAF842A}" type="presOf" srcId="{2C80ED80-57A4-43B4-BA37-E0FB0E649E73}" destId="{1CABE297-9B1E-41CD-847B-57A7868A51C3}" srcOrd="0" destOrd="0" presId="urn:microsoft.com/office/officeart/2005/8/layout/vList2"/>
    <dgm:cxn modelId="{039F7775-56D1-4310-9FF7-5CCFC820468E}" type="presOf" srcId="{2C29C782-9781-4F88-91D3-82334BC07D5E}" destId="{766FBACB-F0AB-4377-AC4B-68D6B945401A}" srcOrd="0" destOrd="0" presId="urn:microsoft.com/office/officeart/2005/8/layout/vList2"/>
    <dgm:cxn modelId="{B91A81BD-7655-43AD-AB79-5FE58E4F87E4}" type="presOf" srcId="{7EEA9A97-D23F-4C55-8661-7DB60070EAB6}" destId="{717897BF-5583-4805-B594-EB8325096CAF}" srcOrd="0" destOrd="0" presId="urn:microsoft.com/office/officeart/2005/8/layout/vList2"/>
    <dgm:cxn modelId="{0AFC4FE4-FB47-402D-AB35-2708DD407F75}" srcId="{66764340-5313-4B35-92B8-394E49FE6855}" destId="{5A58D502-F16E-47F2-95B7-B8523D544498}" srcOrd="2" destOrd="0" parTransId="{84904804-DD6C-4C3B-BFE2-59878D046765}" sibTransId="{4A4EC099-899A-4F94-958C-E19DCA0A7B54}"/>
    <dgm:cxn modelId="{9FF5D849-4466-4424-9AF5-441F52D25C1F}" type="presOf" srcId="{66764340-5313-4B35-92B8-394E49FE6855}" destId="{E278BA2B-DF57-4547-9564-41DFC6DFE69D}" srcOrd="0" destOrd="0" presId="urn:microsoft.com/office/officeart/2005/8/layout/vList2"/>
    <dgm:cxn modelId="{AF90229A-FEA2-4F4B-AD52-7B2305C2EE83}" type="presOf" srcId="{6070EEF6-9C6B-4C56-A6EB-553402545264}" destId="{E9C09BAC-05CA-46FF-9363-2A4A931281EC}" srcOrd="0" destOrd="0" presId="urn:microsoft.com/office/officeart/2005/8/layout/vList2"/>
    <dgm:cxn modelId="{9533583B-BE68-4281-AB94-72CFB505A549}" type="presParOf" srcId="{E278BA2B-DF57-4547-9564-41DFC6DFE69D}" destId="{766FBACB-F0AB-4377-AC4B-68D6B945401A}" srcOrd="0" destOrd="0" presId="urn:microsoft.com/office/officeart/2005/8/layout/vList2"/>
    <dgm:cxn modelId="{CA69C4A5-2E21-49F2-95DD-D3D8B79EF9C0}" type="presParOf" srcId="{E278BA2B-DF57-4547-9564-41DFC6DFE69D}" destId="{163D6345-0778-4C32-8CF1-C9A7907322F5}" srcOrd="1" destOrd="0" presId="urn:microsoft.com/office/officeart/2005/8/layout/vList2"/>
    <dgm:cxn modelId="{BDF34838-772B-4D64-8A14-A7414F147909}" type="presParOf" srcId="{E278BA2B-DF57-4547-9564-41DFC6DFE69D}" destId="{717897BF-5583-4805-B594-EB8325096CAF}" srcOrd="2" destOrd="0" presId="urn:microsoft.com/office/officeart/2005/8/layout/vList2"/>
    <dgm:cxn modelId="{0FBB80AC-5EFE-401A-AA62-92CA33DF2CE8}" type="presParOf" srcId="{E278BA2B-DF57-4547-9564-41DFC6DFE69D}" destId="{C5402C8D-DA0B-4552-9572-698031D798C0}" srcOrd="3" destOrd="0" presId="urn:microsoft.com/office/officeart/2005/8/layout/vList2"/>
    <dgm:cxn modelId="{3D63F579-75AA-47D8-8966-8849EC18C95D}" type="presParOf" srcId="{E278BA2B-DF57-4547-9564-41DFC6DFE69D}" destId="{217E22B7-41E7-470C-87C5-B031FA707B81}" srcOrd="4" destOrd="0" presId="urn:microsoft.com/office/officeart/2005/8/layout/vList2"/>
    <dgm:cxn modelId="{E3B74D13-C76D-4511-ACE2-06F9DF2ED08C}" type="presParOf" srcId="{E278BA2B-DF57-4547-9564-41DFC6DFE69D}" destId="{76A72FEE-EC9E-4F7E-A13F-979B1D3BA22A}" srcOrd="5" destOrd="0" presId="urn:microsoft.com/office/officeart/2005/8/layout/vList2"/>
    <dgm:cxn modelId="{616FD146-AFEB-42BE-A2C3-C335E2AEB1C0}" type="presParOf" srcId="{E278BA2B-DF57-4547-9564-41DFC6DFE69D}" destId="{E9C09BAC-05CA-46FF-9363-2A4A931281EC}" srcOrd="6" destOrd="0" presId="urn:microsoft.com/office/officeart/2005/8/layout/vList2"/>
    <dgm:cxn modelId="{76E1AB58-CD77-4546-9BA8-7EB451601303}" type="presParOf" srcId="{E278BA2B-DF57-4547-9564-41DFC6DFE69D}" destId="{DBCDCE33-0E16-4D5C-A48F-4FAD4E40E97B}" srcOrd="7" destOrd="0" presId="urn:microsoft.com/office/officeart/2005/8/layout/vList2"/>
    <dgm:cxn modelId="{C5F23F75-E9BB-4D5C-B235-8C6F637F8613}" type="presParOf" srcId="{E278BA2B-DF57-4547-9564-41DFC6DFE69D}" destId="{1CABE297-9B1E-41CD-847B-57A7868A51C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7686C4-5EF2-447C-9481-15567B62D49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tr-TR"/>
        </a:p>
      </dgm:t>
    </dgm:pt>
    <dgm:pt modelId="{8DCC8BB3-8A4E-4355-A8AD-975CA6F981A3}">
      <dgm:prSet custT="1"/>
      <dgm:spPr/>
      <dgm:t>
        <a:bodyPr/>
        <a:lstStyle/>
        <a:p>
          <a:r>
            <a:rPr lang="tr-TR" sz="2800" dirty="0">
              <a:latin typeface="00359" panose="00000400000000000000" pitchFamily="2" charset="0"/>
            </a:rPr>
            <a:t>A)Yalnız I </a:t>
          </a:r>
        </a:p>
      </dgm:t>
    </dgm:pt>
    <dgm:pt modelId="{29F05120-283C-4CC8-80EE-1DB00E7D16DD}" type="parTrans" cxnId="{F7B77523-FD48-46B2-8F7B-5973512F3683}">
      <dgm:prSet/>
      <dgm:spPr/>
      <dgm:t>
        <a:bodyPr/>
        <a:lstStyle/>
        <a:p>
          <a:endParaRPr lang="tr-TR"/>
        </a:p>
      </dgm:t>
    </dgm:pt>
    <dgm:pt modelId="{EB214E80-939B-4BE5-BB05-48579C5DDFF9}" type="sibTrans" cxnId="{F7B77523-FD48-46B2-8F7B-5973512F3683}">
      <dgm:prSet/>
      <dgm:spPr/>
      <dgm:t>
        <a:bodyPr/>
        <a:lstStyle/>
        <a:p>
          <a:endParaRPr lang="tr-TR"/>
        </a:p>
      </dgm:t>
    </dgm:pt>
    <dgm:pt modelId="{74D93572-B84A-4CB3-A116-3B00763E6DB0}">
      <dgm:prSet custT="1"/>
      <dgm:spPr/>
      <dgm:t>
        <a:bodyPr/>
        <a:lstStyle/>
        <a:p>
          <a:r>
            <a:rPr lang="tr-TR" sz="2800" dirty="0">
              <a:latin typeface="00359" panose="00000400000000000000" pitchFamily="2" charset="0"/>
            </a:rPr>
            <a:t>B) I ve II</a:t>
          </a:r>
        </a:p>
      </dgm:t>
    </dgm:pt>
    <dgm:pt modelId="{B854673A-5723-4D73-A4B8-7AAF351DF7B6}" type="parTrans" cxnId="{6F6FF18B-1D49-43D9-90B7-8A09D2320D8D}">
      <dgm:prSet/>
      <dgm:spPr/>
      <dgm:t>
        <a:bodyPr/>
        <a:lstStyle/>
        <a:p>
          <a:endParaRPr lang="tr-TR"/>
        </a:p>
      </dgm:t>
    </dgm:pt>
    <dgm:pt modelId="{A8A7465A-4F8D-43D1-95E0-83E50826412E}" type="sibTrans" cxnId="{6F6FF18B-1D49-43D9-90B7-8A09D2320D8D}">
      <dgm:prSet/>
      <dgm:spPr/>
      <dgm:t>
        <a:bodyPr/>
        <a:lstStyle/>
        <a:p>
          <a:endParaRPr lang="tr-TR"/>
        </a:p>
      </dgm:t>
    </dgm:pt>
    <dgm:pt modelId="{C31AC402-4831-4C89-818B-38768832BBFB}">
      <dgm:prSet custT="1"/>
      <dgm:spPr/>
      <dgm:t>
        <a:bodyPr/>
        <a:lstStyle/>
        <a:p>
          <a:r>
            <a:rPr lang="es-ES" sz="2800" dirty="0">
              <a:latin typeface="00359" panose="00000400000000000000" pitchFamily="2" charset="0"/>
            </a:rPr>
            <a:t>C) II ve III </a:t>
          </a:r>
          <a:endParaRPr lang="tr-TR" sz="2800" dirty="0">
            <a:latin typeface="00359" panose="00000400000000000000" pitchFamily="2" charset="0"/>
          </a:endParaRPr>
        </a:p>
      </dgm:t>
    </dgm:pt>
    <dgm:pt modelId="{E14C8BA0-7A7C-46B6-BCFC-39DCC888F759}" type="parTrans" cxnId="{6ACADA50-2594-44E7-BE84-6472227F4925}">
      <dgm:prSet/>
      <dgm:spPr/>
      <dgm:t>
        <a:bodyPr/>
        <a:lstStyle/>
        <a:p>
          <a:endParaRPr lang="tr-TR"/>
        </a:p>
      </dgm:t>
    </dgm:pt>
    <dgm:pt modelId="{10682345-482A-4D2A-A2FE-393785064EEE}" type="sibTrans" cxnId="{6ACADA50-2594-44E7-BE84-6472227F4925}">
      <dgm:prSet/>
      <dgm:spPr/>
      <dgm:t>
        <a:bodyPr/>
        <a:lstStyle/>
        <a:p>
          <a:endParaRPr lang="tr-TR"/>
        </a:p>
      </dgm:t>
    </dgm:pt>
    <dgm:pt modelId="{3CF41292-EEEE-4F7A-9868-60FED19229B0}">
      <dgm:prSet custT="1"/>
      <dgm:spPr/>
      <dgm:t>
        <a:bodyPr/>
        <a:lstStyle/>
        <a:p>
          <a:r>
            <a:rPr lang="es-ES" sz="2800" dirty="0">
              <a:latin typeface="00359" panose="00000400000000000000" pitchFamily="2" charset="0"/>
            </a:rPr>
            <a:t>D) </a:t>
          </a:r>
          <a:r>
            <a:rPr lang="tr-TR" sz="2800" dirty="0">
              <a:latin typeface="00359" panose="00000400000000000000" pitchFamily="2" charset="0"/>
            </a:rPr>
            <a:t>I</a:t>
          </a:r>
          <a:r>
            <a:rPr lang="es-ES" sz="2800" dirty="0">
              <a:latin typeface="00359" panose="00000400000000000000" pitchFamily="2" charset="0"/>
            </a:rPr>
            <a:t>,</a:t>
          </a:r>
          <a:r>
            <a:rPr lang="tr-TR" sz="2800" dirty="0">
              <a:latin typeface="00359" panose="00000400000000000000" pitchFamily="2" charset="0"/>
            </a:rPr>
            <a:t>II</a:t>
          </a:r>
          <a:r>
            <a:rPr lang="es-ES" sz="2800" dirty="0">
              <a:latin typeface="00359" panose="00000400000000000000" pitchFamily="2" charset="0"/>
            </a:rPr>
            <a:t> ve III</a:t>
          </a:r>
          <a:endParaRPr lang="tr-TR" sz="2800" dirty="0">
            <a:latin typeface="00359" panose="00000400000000000000" pitchFamily="2" charset="0"/>
          </a:endParaRPr>
        </a:p>
      </dgm:t>
    </dgm:pt>
    <dgm:pt modelId="{997E8EF4-529D-4FBC-A49C-96F2CCE8FB98}" type="parTrans" cxnId="{365EEBBC-3F43-4435-BE5A-FD9944544C84}">
      <dgm:prSet/>
      <dgm:spPr/>
      <dgm:t>
        <a:bodyPr/>
        <a:lstStyle/>
        <a:p>
          <a:endParaRPr lang="tr-TR"/>
        </a:p>
      </dgm:t>
    </dgm:pt>
    <dgm:pt modelId="{312675A4-1F0B-43A3-8928-2955E28B49C0}" type="sibTrans" cxnId="{365EEBBC-3F43-4435-BE5A-FD9944544C84}">
      <dgm:prSet/>
      <dgm:spPr/>
      <dgm:t>
        <a:bodyPr/>
        <a:lstStyle/>
        <a:p>
          <a:endParaRPr lang="tr-TR"/>
        </a:p>
      </dgm:t>
    </dgm:pt>
    <dgm:pt modelId="{3D0D75C0-7957-4AA6-843E-2A244F16AA74}" type="pres">
      <dgm:prSet presAssocID="{487686C4-5EF2-447C-9481-15567B62D4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386879-CEDF-42F1-8CEB-C71038A42EA2}" type="pres">
      <dgm:prSet presAssocID="{8DCC8BB3-8A4E-4355-A8AD-975CA6F981A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15CA71-4219-4C9E-968D-E14A02485AAE}" type="pres">
      <dgm:prSet presAssocID="{EB214E80-939B-4BE5-BB05-48579C5DDFF9}" presName="spacer" presStyleCnt="0"/>
      <dgm:spPr/>
    </dgm:pt>
    <dgm:pt modelId="{68E65027-FE54-4D96-B550-FD183AD718F1}" type="pres">
      <dgm:prSet presAssocID="{74D93572-B84A-4CB3-A116-3B00763E6DB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A4132F0-3BAE-4CDD-89DF-80644213D3D5}" type="pres">
      <dgm:prSet presAssocID="{A8A7465A-4F8D-43D1-95E0-83E50826412E}" presName="spacer" presStyleCnt="0"/>
      <dgm:spPr/>
    </dgm:pt>
    <dgm:pt modelId="{8E9CC572-1E33-4AF3-B06E-511A0C53E123}" type="pres">
      <dgm:prSet presAssocID="{C31AC402-4831-4C89-818B-38768832BBF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EFDE462-AB50-4838-98B1-97F1BBF083A4}" type="pres">
      <dgm:prSet presAssocID="{10682345-482A-4D2A-A2FE-393785064EEE}" presName="spacer" presStyleCnt="0"/>
      <dgm:spPr/>
    </dgm:pt>
    <dgm:pt modelId="{80777A52-EAD7-4695-B349-4DC348053233}" type="pres">
      <dgm:prSet presAssocID="{3CF41292-EEEE-4F7A-9868-60FED19229B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7426764-96A6-4D1F-B8B7-0EF111049D35}" type="presOf" srcId="{74D93572-B84A-4CB3-A116-3B00763E6DB0}" destId="{68E65027-FE54-4D96-B550-FD183AD718F1}" srcOrd="0" destOrd="0" presId="urn:microsoft.com/office/officeart/2005/8/layout/vList2"/>
    <dgm:cxn modelId="{365EEBBC-3F43-4435-BE5A-FD9944544C84}" srcId="{487686C4-5EF2-447C-9481-15567B62D490}" destId="{3CF41292-EEEE-4F7A-9868-60FED19229B0}" srcOrd="3" destOrd="0" parTransId="{997E8EF4-529D-4FBC-A49C-96F2CCE8FB98}" sibTransId="{312675A4-1F0B-43A3-8928-2955E28B49C0}"/>
    <dgm:cxn modelId="{6F6FF18B-1D49-43D9-90B7-8A09D2320D8D}" srcId="{487686C4-5EF2-447C-9481-15567B62D490}" destId="{74D93572-B84A-4CB3-A116-3B00763E6DB0}" srcOrd="1" destOrd="0" parTransId="{B854673A-5723-4D73-A4B8-7AAF351DF7B6}" sibTransId="{A8A7465A-4F8D-43D1-95E0-83E50826412E}"/>
    <dgm:cxn modelId="{F7B77523-FD48-46B2-8F7B-5973512F3683}" srcId="{487686C4-5EF2-447C-9481-15567B62D490}" destId="{8DCC8BB3-8A4E-4355-A8AD-975CA6F981A3}" srcOrd="0" destOrd="0" parTransId="{29F05120-283C-4CC8-80EE-1DB00E7D16DD}" sibTransId="{EB214E80-939B-4BE5-BB05-48579C5DDFF9}"/>
    <dgm:cxn modelId="{6ACADA50-2594-44E7-BE84-6472227F4925}" srcId="{487686C4-5EF2-447C-9481-15567B62D490}" destId="{C31AC402-4831-4C89-818B-38768832BBFB}" srcOrd="2" destOrd="0" parTransId="{E14C8BA0-7A7C-46B6-BCFC-39DCC888F759}" sibTransId="{10682345-482A-4D2A-A2FE-393785064EEE}"/>
    <dgm:cxn modelId="{967B0C6B-DB42-4CA5-A01E-7303F3D6D842}" type="presOf" srcId="{C31AC402-4831-4C89-818B-38768832BBFB}" destId="{8E9CC572-1E33-4AF3-B06E-511A0C53E123}" srcOrd="0" destOrd="0" presId="urn:microsoft.com/office/officeart/2005/8/layout/vList2"/>
    <dgm:cxn modelId="{A53B1C1A-E6E6-4D5E-9171-617B3C583F17}" type="presOf" srcId="{8DCC8BB3-8A4E-4355-A8AD-975CA6F981A3}" destId="{D0386879-CEDF-42F1-8CEB-C71038A42EA2}" srcOrd="0" destOrd="0" presId="urn:microsoft.com/office/officeart/2005/8/layout/vList2"/>
    <dgm:cxn modelId="{88869070-3CE1-40CF-B8A6-A744361B69E0}" type="presOf" srcId="{3CF41292-EEEE-4F7A-9868-60FED19229B0}" destId="{80777A52-EAD7-4695-B349-4DC348053233}" srcOrd="0" destOrd="0" presId="urn:microsoft.com/office/officeart/2005/8/layout/vList2"/>
    <dgm:cxn modelId="{D64F6B3F-C05D-42A7-A048-7EBB5401B97D}" type="presOf" srcId="{487686C4-5EF2-447C-9481-15567B62D490}" destId="{3D0D75C0-7957-4AA6-843E-2A244F16AA74}" srcOrd="0" destOrd="0" presId="urn:microsoft.com/office/officeart/2005/8/layout/vList2"/>
    <dgm:cxn modelId="{A8246466-9007-4706-BFE9-2B6127AC9B0A}" type="presParOf" srcId="{3D0D75C0-7957-4AA6-843E-2A244F16AA74}" destId="{D0386879-CEDF-42F1-8CEB-C71038A42EA2}" srcOrd="0" destOrd="0" presId="urn:microsoft.com/office/officeart/2005/8/layout/vList2"/>
    <dgm:cxn modelId="{983238F3-D630-4C84-8635-0675D1C8050C}" type="presParOf" srcId="{3D0D75C0-7957-4AA6-843E-2A244F16AA74}" destId="{7015CA71-4219-4C9E-968D-E14A02485AAE}" srcOrd="1" destOrd="0" presId="urn:microsoft.com/office/officeart/2005/8/layout/vList2"/>
    <dgm:cxn modelId="{54319477-F829-431A-A908-5E528A649AC8}" type="presParOf" srcId="{3D0D75C0-7957-4AA6-843E-2A244F16AA74}" destId="{68E65027-FE54-4D96-B550-FD183AD718F1}" srcOrd="2" destOrd="0" presId="urn:microsoft.com/office/officeart/2005/8/layout/vList2"/>
    <dgm:cxn modelId="{91EE965B-AA1D-43C9-962C-95A0232F4CC7}" type="presParOf" srcId="{3D0D75C0-7957-4AA6-843E-2A244F16AA74}" destId="{DA4132F0-3BAE-4CDD-89DF-80644213D3D5}" srcOrd="3" destOrd="0" presId="urn:microsoft.com/office/officeart/2005/8/layout/vList2"/>
    <dgm:cxn modelId="{9E490CFA-FBFA-40D8-8066-4D90A45FBF92}" type="presParOf" srcId="{3D0D75C0-7957-4AA6-843E-2A244F16AA74}" destId="{8E9CC572-1E33-4AF3-B06E-511A0C53E123}" srcOrd="4" destOrd="0" presId="urn:microsoft.com/office/officeart/2005/8/layout/vList2"/>
    <dgm:cxn modelId="{34C0C8FE-B9F2-4520-8D5A-3C86BB0DAB18}" type="presParOf" srcId="{3D0D75C0-7957-4AA6-843E-2A244F16AA74}" destId="{EEFDE462-AB50-4838-98B1-97F1BBF083A4}" srcOrd="5" destOrd="0" presId="urn:microsoft.com/office/officeart/2005/8/layout/vList2"/>
    <dgm:cxn modelId="{70F7D923-203B-49A8-B836-074C921AC608}" type="presParOf" srcId="{3D0D75C0-7957-4AA6-843E-2A244F16AA74}" destId="{80777A52-EAD7-4695-B349-4DC34805323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FBACB-F0AB-4377-AC4B-68D6B945401A}">
      <dsp:nvSpPr>
        <dsp:cNvPr id="0" name=""/>
        <dsp:cNvSpPr/>
      </dsp:nvSpPr>
      <dsp:spPr>
        <a:xfrm>
          <a:off x="0" y="1862"/>
          <a:ext cx="9809181" cy="132326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>
              <a:solidFill>
                <a:schemeClr val="tx1"/>
              </a:solidFill>
              <a:latin typeface="00359" panose="00000400000000000000" pitchFamily="2" charset="0"/>
            </a:rPr>
            <a:t>Teknolojinin günlük yaşamımızdaki yerini düşündüğümüzde otomobil, cep telefonu, bilgisayar gibi birçok farklı aletle yaşantımıza devam etmekteyiz. Bu bilgiye bakılarak;</a:t>
          </a:r>
        </a:p>
      </dsp:txBody>
      <dsp:txXfrm>
        <a:off x="64597" y="66459"/>
        <a:ext cx="9679987" cy="1194073"/>
      </dsp:txXfrm>
    </dsp:sp>
    <dsp:sp modelId="{717897BF-5583-4805-B594-EB8325096CAF}">
      <dsp:nvSpPr>
        <dsp:cNvPr id="0" name=""/>
        <dsp:cNvSpPr/>
      </dsp:nvSpPr>
      <dsp:spPr>
        <a:xfrm>
          <a:off x="0" y="1332357"/>
          <a:ext cx="9809181" cy="798707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>
              <a:solidFill>
                <a:schemeClr val="tx1"/>
              </a:solidFill>
              <a:latin typeface="00359" panose="00000400000000000000" pitchFamily="2" charset="0"/>
            </a:rPr>
            <a:t>I. Hayatımız teknolojiyle iç içedir.</a:t>
          </a:r>
        </a:p>
      </dsp:txBody>
      <dsp:txXfrm>
        <a:off x="38990" y="1371347"/>
        <a:ext cx="9731201" cy="720727"/>
      </dsp:txXfrm>
    </dsp:sp>
    <dsp:sp modelId="{217E22B7-41E7-470C-87C5-B031FA707B81}">
      <dsp:nvSpPr>
        <dsp:cNvPr id="0" name=""/>
        <dsp:cNvSpPr/>
      </dsp:nvSpPr>
      <dsp:spPr>
        <a:xfrm>
          <a:off x="0" y="2138293"/>
          <a:ext cx="9809181" cy="79870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>
              <a:solidFill>
                <a:schemeClr val="tx1"/>
              </a:solidFill>
              <a:latin typeface="00359" panose="00000400000000000000" pitchFamily="2" charset="0"/>
            </a:rPr>
            <a:t>II. Teknolojik aletler hayatımızı kolaylaştırmaktadır.</a:t>
          </a:r>
        </a:p>
      </dsp:txBody>
      <dsp:txXfrm>
        <a:off x="38990" y="2177283"/>
        <a:ext cx="9731201" cy="720727"/>
      </dsp:txXfrm>
    </dsp:sp>
    <dsp:sp modelId="{E9C09BAC-05CA-46FF-9363-2A4A931281EC}">
      <dsp:nvSpPr>
        <dsp:cNvPr id="0" name=""/>
        <dsp:cNvSpPr/>
      </dsp:nvSpPr>
      <dsp:spPr>
        <a:xfrm>
          <a:off x="0" y="2944229"/>
          <a:ext cx="9809181" cy="798707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>
              <a:solidFill>
                <a:schemeClr val="tx1"/>
              </a:solidFill>
              <a:latin typeface="00359" panose="00000400000000000000" pitchFamily="2" charset="0"/>
            </a:rPr>
            <a:t>III. Teknolojiyle birlikte iletişim zorlaşmıştır.</a:t>
          </a:r>
        </a:p>
      </dsp:txBody>
      <dsp:txXfrm>
        <a:off x="38990" y="2983219"/>
        <a:ext cx="9731201" cy="720727"/>
      </dsp:txXfrm>
    </dsp:sp>
    <dsp:sp modelId="{1CABE297-9B1E-41CD-847B-57A7868A51C3}">
      <dsp:nvSpPr>
        <dsp:cNvPr id="0" name=""/>
        <dsp:cNvSpPr/>
      </dsp:nvSpPr>
      <dsp:spPr>
        <a:xfrm>
          <a:off x="0" y="3750165"/>
          <a:ext cx="9809181" cy="798707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>
              <a:solidFill>
                <a:schemeClr val="accent1">
                  <a:lumMod val="50000"/>
                </a:schemeClr>
              </a:solidFill>
              <a:latin typeface="00359" panose="00000400000000000000" pitchFamily="2" charset="0"/>
            </a:rPr>
            <a:t>yargılarından hangilerine ulaşılabilir?</a:t>
          </a:r>
        </a:p>
      </dsp:txBody>
      <dsp:txXfrm>
        <a:off x="38990" y="3789155"/>
        <a:ext cx="9731201" cy="720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86879-CEDF-42F1-8CEB-C71038A42EA2}">
      <dsp:nvSpPr>
        <dsp:cNvPr id="0" name=""/>
        <dsp:cNvSpPr/>
      </dsp:nvSpPr>
      <dsp:spPr>
        <a:xfrm>
          <a:off x="0" y="127"/>
          <a:ext cx="9809180" cy="43936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>
              <a:latin typeface="00359" panose="00000400000000000000" pitchFamily="2" charset="0"/>
            </a:rPr>
            <a:t>A)Yalnız I </a:t>
          </a:r>
        </a:p>
      </dsp:txBody>
      <dsp:txXfrm>
        <a:off x="21448" y="21575"/>
        <a:ext cx="9766284" cy="396470"/>
      </dsp:txXfrm>
    </dsp:sp>
    <dsp:sp modelId="{68E65027-FE54-4D96-B550-FD183AD718F1}">
      <dsp:nvSpPr>
        <dsp:cNvPr id="0" name=""/>
        <dsp:cNvSpPr/>
      </dsp:nvSpPr>
      <dsp:spPr>
        <a:xfrm>
          <a:off x="0" y="448818"/>
          <a:ext cx="9809180" cy="439366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>
              <a:latin typeface="00359" panose="00000400000000000000" pitchFamily="2" charset="0"/>
            </a:rPr>
            <a:t>B) I ve II</a:t>
          </a:r>
        </a:p>
      </dsp:txBody>
      <dsp:txXfrm>
        <a:off x="21448" y="470266"/>
        <a:ext cx="9766284" cy="396470"/>
      </dsp:txXfrm>
    </dsp:sp>
    <dsp:sp modelId="{8E9CC572-1E33-4AF3-B06E-511A0C53E123}">
      <dsp:nvSpPr>
        <dsp:cNvPr id="0" name=""/>
        <dsp:cNvSpPr/>
      </dsp:nvSpPr>
      <dsp:spPr>
        <a:xfrm>
          <a:off x="0" y="897508"/>
          <a:ext cx="9809180" cy="439366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latin typeface="00359" panose="00000400000000000000" pitchFamily="2" charset="0"/>
            </a:rPr>
            <a:t>C) II ve III </a:t>
          </a:r>
          <a:endParaRPr lang="tr-TR" sz="2800" kern="1200" dirty="0">
            <a:latin typeface="00359" panose="00000400000000000000" pitchFamily="2" charset="0"/>
          </a:endParaRPr>
        </a:p>
      </dsp:txBody>
      <dsp:txXfrm>
        <a:off x="21448" y="918956"/>
        <a:ext cx="9766284" cy="396470"/>
      </dsp:txXfrm>
    </dsp:sp>
    <dsp:sp modelId="{80777A52-EAD7-4695-B349-4DC348053233}">
      <dsp:nvSpPr>
        <dsp:cNvPr id="0" name=""/>
        <dsp:cNvSpPr/>
      </dsp:nvSpPr>
      <dsp:spPr>
        <a:xfrm>
          <a:off x="0" y="1346199"/>
          <a:ext cx="9809180" cy="439366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latin typeface="00359" panose="00000400000000000000" pitchFamily="2" charset="0"/>
            </a:rPr>
            <a:t>D) </a:t>
          </a:r>
          <a:r>
            <a:rPr lang="tr-TR" sz="2800" kern="1200" dirty="0">
              <a:latin typeface="00359" panose="00000400000000000000" pitchFamily="2" charset="0"/>
            </a:rPr>
            <a:t>I</a:t>
          </a:r>
          <a:r>
            <a:rPr lang="es-ES" sz="2800" kern="1200" dirty="0">
              <a:latin typeface="00359" panose="00000400000000000000" pitchFamily="2" charset="0"/>
            </a:rPr>
            <a:t>,</a:t>
          </a:r>
          <a:r>
            <a:rPr lang="tr-TR" sz="2800" kern="1200" dirty="0">
              <a:latin typeface="00359" panose="00000400000000000000" pitchFamily="2" charset="0"/>
            </a:rPr>
            <a:t>II</a:t>
          </a:r>
          <a:r>
            <a:rPr lang="es-ES" sz="2800" kern="1200" dirty="0">
              <a:latin typeface="00359" panose="00000400000000000000" pitchFamily="2" charset="0"/>
            </a:rPr>
            <a:t> ve III</a:t>
          </a:r>
          <a:endParaRPr lang="tr-TR" sz="2800" kern="1200" dirty="0">
            <a:latin typeface="00359" panose="00000400000000000000" pitchFamily="2" charset="0"/>
          </a:endParaRPr>
        </a:p>
      </dsp:txBody>
      <dsp:txXfrm>
        <a:off x="21448" y="1367647"/>
        <a:ext cx="9766284" cy="396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A9C6A-74E8-45F0-8E18-CD37CE24E83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C05D7-EBF1-408A-AC8B-EBCA1EB5CB7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4134F-C57E-4938-BBEB-603EBD32E6F4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65931-A116-494B-A6BC-D7F2C9FA3D7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41156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www.</a:t>
            </a:r>
            <a:r>
              <a:rPr lang="tr-TR" dirty="0" err="1" smtClean="0"/>
              <a:t>HangiSoru</a:t>
            </a:r>
            <a:r>
              <a:rPr lang="tr-TR" dirty="0" smtClean="0"/>
              <a:t>.Com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5931-A116-494B-A6BC-D7F2C9FA3D70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2765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5931-A116-494B-A6BC-D7F2C9FA3D70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6021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5931-A116-494B-A6BC-D7F2C9FA3D70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69968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5931-A116-494B-A6BC-D7F2C9FA3D70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117730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65931-A116-494B-A6BC-D7F2C9FA3D70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0436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7FD4F485-B4F8-41BC-A405-D6E5FC8C0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18E18632-17B9-4F72-AFD8-C3921FD60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06C82D54-62B9-4B7F-9A1F-8317CCD6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305795AD-0F75-4AC5-A577-D8F48C10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75E3D46A-69F4-499A-8BD5-F8014B00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7734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77B36DF6-D23C-44E8-BB23-1E09DE84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58D11FB3-8E54-4A08-847F-1D92F4FB5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6750D935-8606-43D6-AE00-C0B73AEE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C848E33E-7B6F-47C0-B32A-906910EB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DFF42858-0B8F-4396-9A03-635E0F6A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20682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5E752AFF-9B2D-4C79-B1CD-C1B817F26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762802A7-7984-49F2-9277-164E901C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3D1B16E2-36AB-4C40-886D-668C3AC7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6A43F13-3CBD-4ED3-A79B-780C9FBC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5E2B4FE2-A83A-4B64-A11E-05E16472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442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AD0DB0BE-4384-4B10-A084-49F368FAC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52C44A2-5E70-4A63-87DF-5741AE9FF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5D6A2F9-5154-4115-A1F0-6BC0E1158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45C39F52-EAF6-4A83-AE9F-C57A8CC66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A37BD49A-D478-4681-B2C9-DBC4628C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7171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0D6E0D5B-7BB8-410B-AB44-D6F003D6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5DE78F9C-0A3C-4DCE-A8FB-87DB813BD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C48D8081-A22F-4EC8-8811-BA99C678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98370D69-E9F8-4E42-B916-F8F20F7D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9A7BDBA6-F993-4DB7-8DB0-1F648AFD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5158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AD37E1E-5EDF-4B6E-AE26-0B907E2E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5310612-C421-4A2E-A0A3-29B5FB1F3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F00A959C-6B71-405C-8EE3-AFDB295EC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20767BC7-7F8F-4935-852C-B9F0BF7D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327286E7-25D5-4570-B642-81CB25C4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63680A3E-CBD5-4E4F-9BB0-5DB42CB2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482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E1C1D16-7B76-486B-8A2A-0625E2D63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C5665EE6-721D-4FE3-9B5D-8D4D9AA2C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ACAF58C2-4F5A-4F1C-847D-16C619319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F8D31794-4EB8-4277-8962-EC0EF1E92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8584F61D-D8BA-478B-9FF5-CDDE9E106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869BABCD-AAC1-4F6F-94D8-F425E9E76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27DA05D1-6735-42A8-A925-07F21000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579891AF-9A1F-426C-9916-59921AD3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02252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76CDE22E-8026-4BF7-B593-0184D87A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2C96A168-C596-43A9-9FD9-63387780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D80B7E72-0C15-4E25-8838-0C565146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C3839404-C9DA-4FFC-AD1B-B1FF3D94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5784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ACF43E23-1C58-4C88-BF68-D820456B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F10DC470-17E5-484C-A9D8-A54C7BD5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3452C02B-891D-421B-8760-D87FA8DF6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93895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07F378B-673F-408D-A3C9-36DB1A7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99A0DAF-4112-426C-B091-458B6D9D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255F562E-800B-44D8-9EBF-E44EAD1C7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4F2829EC-E917-4CDA-B8DF-ACD8AB5D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F4C29F8B-85AA-48D9-A107-878C0510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6D317BD4-5873-4EE0-BA03-60E9F69FD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34669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9BE2390-96C5-4130-B9F8-D49FE9BA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292B9162-5E90-4F18-B017-158E53A50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0ECFD5C0-65AA-432D-AECC-C950BD62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24C71D7F-6C06-4690-8CB3-FCD428D67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87D3AE48-6FF9-4417-88F2-AD896769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7E477BB8-FF7A-48F1-85A6-C4ADA95D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0273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3178B361-0CF4-4CCF-A037-1BBD4165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D0681B0A-F65E-48B7-BB61-5C00EE17A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9E4625AD-EDD7-4AF5-B9DA-72557FE8F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269AD-8968-4CE2-B725-8F41482E2D21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05FA16B-01A2-4C5D-836F-BBAE76BBE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947EB683-4348-4CE4-8126-F1C04BA9F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DC673-D882-4495-8CA9-B1880D29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7529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hyperlink" Target="https://www.facebook.com/ogretmen44/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://ogretmensosyal.blogspot.com.tr/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hyperlink" Target="https://www.youtube.com/channel/UCvmbccp4GhRufkfIOWXmmhw/featured?disable_polymer=tru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openxmlformats.org/officeDocument/2006/relationships/image" Target="../media/image5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7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2.png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allpaperscraft.com/image/computer_keyboard_mouse_laptop_mac_apple_66734_1920x1080.jpg">
            <a:extLst>
              <a:ext uri="{FF2B5EF4-FFF2-40B4-BE49-F238E27FC236}">
                <a16:creationId xmlns:a16="http://schemas.microsoft.com/office/drawing/2014/main" xmlns="" id="{6087CBE7-11EF-4193-AEA5-FCE56376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5D5D501C-E69C-4290-99E1-196918761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095" y="1197204"/>
            <a:ext cx="6761905" cy="576190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A9EFDA01-0BC0-4E9F-97FC-BA8B3D95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1752" y="1192828"/>
            <a:ext cx="7553599" cy="2676376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xmlns="" id="{55C62694-3924-40B9-B4F8-2FDDA25AA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258" y="6270514"/>
            <a:ext cx="1587576" cy="544312"/>
          </a:xfrm>
          <a:prstGeom prst="rect">
            <a:avLst/>
          </a:prstGeom>
        </p:spPr>
      </p:pic>
      <p:pic>
        <p:nvPicPr>
          <p:cNvPr id="29" name="Picture 8" descr="FACEBOOK PNG ile ilgili görsel sonucu">
            <a:hlinkClick r:id="rId7"/>
            <a:extLst>
              <a:ext uri="{FF2B5EF4-FFF2-40B4-BE49-F238E27FC236}">
                <a16:creationId xmlns:a16="http://schemas.microsoft.com/office/drawing/2014/main" xmlns="" id="{13203C39-7F60-4DF8-828E-59F5F17AD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79" y="6305190"/>
            <a:ext cx="507878" cy="5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Resim 29">
            <a:hlinkClick r:id="rId9"/>
            <a:extLst>
              <a:ext uri="{FF2B5EF4-FFF2-40B4-BE49-F238E27FC236}">
                <a16:creationId xmlns:a16="http://schemas.microsoft.com/office/drawing/2014/main" xmlns="" id="{02606977-D4C2-485B-A5A3-12C8D50962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570" y="6270514"/>
            <a:ext cx="548688" cy="548688"/>
          </a:xfrm>
          <a:prstGeom prst="rect">
            <a:avLst/>
          </a:prstGeom>
        </p:spPr>
      </p:pic>
      <p:pic>
        <p:nvPicPr>
          <p:cNvPr id="31" name="Picture 12" descr="BLOGGER PNG ile ilgili görsel sonucu">
            <a:hlinkClick r:id="rId11"/>
            <a:extLst>
              <a:ext uri="{FF2B5EF4-FFF2-40B4-BE49-F238E27FC236}">
                <a16:creationId xmlns:a16="http://schemas.microsoft.com/office/drawing/2014/main" xmlns="" id="{6E82EECB-BCED-494A-A9A3-D9CF7EE6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07" y="6227340"/>
            <a:ext cx="562959" cy="56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Dikdörtgen 35">
            <a:extLst>
              <a:ext uri="{FF2B5EF4-FFF2-40B4-BE49-F238E27FC236}">
                <a16:creationId xmlns:a16="http://schemas.microsoft.com/office/drawing/2014/main" xmlns="" id="{D7EB6155-18D6-4F83-9D8E-A8D5AE771860}"/>
              </a:ext>
            </a:extLst>
          </p:cNvPr>
          <p:cNvSpPr/>
          <p:nvPr/>
        </p:nvSpPr>
        <p:spPr>
          <a:xfrm>
            <a:off x="709683" y="756537"/>
            <a:ext cx="800219" cy="9239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endParaRPr lang="tr-TR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51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A0B485D6-F323-4641-BCB2-1BF76CDC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924" y="74464"/>
            <a:ext cx="5706351" cy="332870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33DC6E9-7A1A-416E-94AC-2C780A110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096" y="85264"/>
            <a:ext cx="5683084" cy="3317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onference video call via huge tablet computer Free Vector">
            <a:extLst>
              <a:ext uri="{FF2B5EF4-FFF2-40B4-BE49-F238E27FC236}">
                <a16:creationId xmlns:a16="http://schemas.microsoft.com/office/drawing/2014/main" xmlns="" id="{8518CD05-699F-4E2E-A107-5B209BF35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220" y="3429000"/>
            <a:ext cx="5683084" cy="3317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youtube ile ilgili görsel sonucu">
            <a:extLst>
              <a:ext uri="{FF2B5EF4-FFF2-40B4-BE49-F238E27FC236}">
                <a16:creationId xmlns:a16="http://schemas.microsoft.com/office/drawing/2014/main" xmlns="" id="{B73D4EC2-81AB-43C2-A724-45A121F4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697" y="3454832"/>
            <a:ext cx="5683084" cy="3292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E48C9852-667B-4462-8211-9093EF93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918" y="1211594"/>
            <a:ext cx="2322384" cy="57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3202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D11A683-F672-4070-BE43-2436F4DFD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" t="2435"/>
          <a:stretch/>
        </p:blipFill>
        <p:spPr>
          <a:xfrm>
            <a:off x="6227988" y="2586520"/>
            <a:ext cx="4869907" cy="3199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20523663-3248-4D23-9EBB-2FCEBF71E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96" y="2586520"/>
            <a:ext cx="5110270" cy="3199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617B9E02-2077-4017-B713-D2762D4D2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0" y="246301"/>
            <a:ext cx="1080304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74820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F8B7691D-AA9B-40F2-A4C9-7CF3EB31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419" y="0"/>
            <a:ext cx="5175953" cy="590143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71702F98-D72A-4F3E-BAB9-5BEB7A608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875"/>
          <a:stretch/>
        </p:blipFill>
        <p:spPr>
          <a:xfrm>
            <a:off x="8519254" y="2316383"/>
            <a:ext cx="3579349" cy="2225233"/>
          </a:xfrm>
          <a:prstGeom prst="rect">
            <a:avLst/>
          </a:prstGeom>
        </p:spPr>
      </p:pic>
      <p:pic>
        <p:nvPicPr>
          <p:cNvPr id="16" name="Picture 6" descr="technology addiction ile ilgili görsel sonucu">
            <a:extLst>
              <a:ext uri="{FF2B5EF4-FFF2-40B4-BE49-F238E27FC236}">
                <a16:creationId xmlns:a16="http://schemas.microsoft.com/office/drawing/2014/main" xmlns="" id="{F3D2DBF7-4DB8-47E3-BE21-E8DCC9A54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0469" y="4685103"/>
            <a:ext cx="3553277" cy="209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0C3E3B24-5732-4FFA-B602-520EC1606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90" y="268213"/>
            <a:ext cx="8047417" cy="2225233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8F3D389F-177B-4F28-8E34-9738BF4E0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58" y="2395096"/>
            <a:ext cx="7955970" cy="2225233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4EFB9B8F-1287-4764-8726-303398944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3" y="4545548"/>
            <a:ext cx="8023031" cy="2182557"/>
          </a:xfrm>
          <a:prstGeom prst="rect">
            <a:avLst/>
          </a:prstGeom>
        </p:spPr>
      </p:pic>
      <p:pic>
        <p:nvPicPr>
          <p:cNvPr id="3074" name="Picture 2" descr="Hard think on the analysis in the work. Young Asian business man is working on pressure in the bright office.  Premium Photo">
            <a:extLst>
              <a:ext uri="{FF2B5EF4-FFF2-40B4-BE49-F238E27FC236}">
                <a16:creationId xmlns:a16="http://schemas.microsoft.com/office/drawing/2014/main" xmlns="" id="{1B7CD89E-72A1-4779-B2AB-FAA1A09B1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0877" y="82683"/>
            <a:ext cx="3589633" cy="1992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 descr="disadvantages of technology ile ilgili görsel sonucu">
            <a:extLst>
              <a:ext uri="{FF2B5EF4-FFF2-40B4-BE49-F238E27FC236}">
                <a16:creationId xmlns:a16="http://schemas.microsoft.com/office/drawing/2014/main" xmlns="" id="{3212CD79-6615-43EC-92D2-C8534DC3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0876" y="82683"/>
            <a:ext cx="3589634" cy="1992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34627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technology addiction ile ilgili görsel sonucu">
            <a:extLst>
              <a:ext uri="{FF2B5EF4-FFF2-40B4-BE49-F238E27FC236}">
                <a16:creationId xmlns:a16="http://schemas.microsoft.com/office/drawing/2014/main" xmlns="" id="{7B42098D-6383-4B3D-A309-D62F6019D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0963" y="71871"/>
            <a:ext cx="3164795" cy="2111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AIR POLLUTION CAR ile ilgili görsel sonucu">
            <a:extLst>
              <a:ext uri="{FF2B5EF4-FFF2-40B4-BE49-F238E27FC236}">
                <a16:creationId xmlns:a16="http://schemas.microsoft.com/office/drawing/2014/main" xmlns="" id="{859FB96D-D1FF-43BC-8F80-FB468E800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0963" y="2408222"/>
            <a:ext cx="3223805" cy="2111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xmlns="" id="{965F1B26-7097-4306-B3C7-19792B876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1" y="-267113"/>
            <a:ext cx="8053514" cy="2651990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xmlns="" id="{192B394F-2943-4F93-9F1F-DAE5C0EC5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401" y="2051990"/>
            <a:ext cx="8401016" cy="2645893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xmlns="" id="{7A8A6342-A376-4F96-A291-7F267E715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5125" y="3754447"/>
            <a:ext cx="9077731" cy="4560203"/>
          </a:xfrm>
          <a:prstGeom prst="rect">
            <a:avLst/>
          </a:prstGeom>
        </p:spPr>
      </p:pic>
      <p:pic>
        <p:nvPicPr>
          <p:cNvPr id="1030" name="Picture 6" descr="DOĞAL ÇEVRE ZARAR ile ilgili görsel sonucu">
            <a:extLst>
              <a:ext uri="{FF2B5EF4-FFF2-40B4-BE49-F238E27FC236}">
                <a16:creationId xmlns:a16="http://schemas.microsoft.com/office/drawing/2014/main" xmlns="" id="{64FD3B52-90F7-42FE-9E12-37EB7523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0964" y="4697883"/>
            <a:ext cx="3164795" cy="2111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ATOM BOMBASI ÇEVRE ile ilgili görsel sonucu">
            <a:extLst>
              <a:ext uri="{FF2B5EF4-FFF2-40B4-BE49-F238E27FC236}">
                <a16:creationId xmlns:a16="http://schemas.microsoft.com/office/drawing/2014/main" xmlns="" id="{B803AEAB-7D69-4139-97BB-436FA1BC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0963" y="4671354"/>
            <a:ext cx="3229003" cy="2111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73496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6453C7AA-DE94-4107-B860-EF453656E2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12719" y="473421"/>
            <a:ext cx="3109229" cy="77425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53F4EAC3-C942-4A5A-8103-35835914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596" y="1207066"/>
            <a:ext cx="8766808" cy="5188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C74A947E-6F31-4DA8-A921-CBC982D50E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16948" y="5650934"/>
            <a:ext cx="645786" cy="64909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707AAF65-3CF3-4364-817B-705802F2B3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2492" y="211005"/>
            <a:ext cx="800578" cy="125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55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chnology addiction ile ilgili görsel sonucu">
            <a:extLst>
              <a:ext uri="{FF2B5EF4-FFF2-40B4-BE49-F238E27FC236}">
                <a16:creationId xmlns:a16="http://schemas.microsoft.com/office/drawing/2014/main" xmlns="" id="{34574E54-2E6F-46AA-80C5-43F8F134F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1493" y="105334"/>
            <a:ext cx="3878941" cy="2909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İlgili resim">
            <a:extLst>
              <a:ext uri="{FF2B5EF4-FFF2-40B4-BE49-F238E27FC236}">
                <a16:creationId xmlns:a16="http://schemas.microsoft.com/office/drawing/2014/main" xmlns="" id="{9A12C5A1-0958-4545-AC7B-DD1A2680A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33" y="107115"/>
            <a:ext cx="3872294" cy="2907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technology addiction ile ilgili görsel sonucu">
            <a:extLst>
              <a:ext uri="{FF2B5EF4-FFF2-40B4-BE49-F238E27FC236}">
                <a16:creationId xmlns:a16="http://schemas.microsoft.com/office/drawing/2014/main" xmlns="" id="{AD0CBF2E-C7CE-445C-A797-7A9CD43B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12" y="107115"/>
            <a:ext cx="3795511" cy="2907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technology addiction ile ilgili görsel sonucu">
            <a:extLst>
              <a:ext uri="{FF2B5EF4-FFF2-40B4-BE49-F238E27FC236}">
                <a16:creationId xmlns:a16="http://schemas.microsoft.com/office/drawing/2014/main" xmlns="" id="{C334C831-2195-4090-8F77-931B37F4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4785" y="3638571"/>
            <a:ext cx="3865649" cy="2970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echnology addiction ile ilgili görsel sonucu">
            <a:extLst>
              <a:ext uri="{FF2B5EF4-FFF2-40B4-BE49-F238E27FC236}">
                <a16:creationId xmlns:a16="http://schemas.microsoft.com/office/drawing/2014/main" xmlns="" id="{E807D375-69A6-4B66-AA1B-80E242D4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33" y="3626220"/>
            <a:ext cx="3865649" cy="2970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Technology Takeover! ile ilgili görsel sonucu">
            <a:extLst>
              <a:ext uri="{FF2B5EF4-FFF2-40B4-BE49-F238E27FC236}">
                <a16:creationId xmlns:a16="http://schemas.microsoft.com/office/drawing/2014/main" xmlns="" id="{5FFB1596-662A-481E-84CD-00F436D38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7215" y="3626221"/>
            <a:ext cx="3690707" cy="2970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DB80DA30-801A-4EB9-9FFB-624F1BA38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977" y="2653142"/>
            <a:ext cx="10675021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0297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3.bp.blogspot.com/-Ogzqdk5jS9g/T1ijNo5N6dI/AAAAAAAAAAQ/Td6W5f-ockY/s1600/Ads%25C4%25B1zd.jpg">
            <a:extLst>
              <a:ext uri="{FF2B5EF4-FFF2-40B4-BE49-F238E27FC236}">
                <a16:creationId xmlns:a16="http://schemas.microsoft.com/office/drawing/2014/main" xmlns="" id="{639B65DB-F74F-49DC-A133-48BF523BE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6" t="3173" r="1677" b="2276"/>
          <a:stretch/>
        </p:blipFill>
        <p:spPr bwMode="auto">
          <a:xfrm>
            <a:off x="752688" y="3559897"/>
            <a:ext cx="4862997" cy="3078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nal arkadaşlık ile ilgili görsel sonucu">
            <a:extLst>
              <a:ext uri="{FF2B5EF4-FFF2-40B4-BE49-F238E27FC236}">
                <a16:creationId xmlns:a16="http://schemas.microsoft.com/office/drawing/2014/main" xmlns="" id="{8A92EFBB-1FB9-4917-B092-39572827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473" y="3559897"/>
            <a:ext cx="4862997" cy="3078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xmlns="" id="{2678B9BB-56E9-4481-A516-910AC151E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88" y="589343"/>
            <a:ext cx="10699407" cy="2316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xmlns="" id="{1B687950-131E-4EE0-9EAD-70C0B6451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124" y="1927122"/>
            <a:ext cx="5407621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465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74A68345-0A1E-4C1A-A2D0-1936C7B5A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33" y="1070145"/>
            <a:ext cx="3579349" cy="4111281"/>
          </a:xfrm>
          <a:prstGeom prst="rect">
            <a:avLst/>
          </a:prstGeom>
        </p:spPr>
      </p:pic>
      <p:pic>
        <p:nvPicPr>
          <p:cNvPr id="5" name="Picture 2" descr="INTERNET FAMILY ile ilgili görsel sonucu">
            <a:extLst>
              <a:ext uri="{FF2B5EF4-FFF2-40B4-BE49-F238E27FC236}">
                <a16:creationId xmlns:a16="http://schemas.microsoft.com/office/drawing/2014/main" xmlns="" id="{76D04358-1427-47DD-B6FD-FDD7C410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724" y="3314018"/>
            <a:ext cx="3571289" cy="258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Otomatik alternatif metin yok.">
            <a:extLst>
              <a:ext uri="{FF2B5EF4-FFF2-40B4-BE49-F238E27FC236}">
                <a16:creationId xmlns:a16="http://schemas.microsoft.com/office/drawing/2014/main" xmlns="" id="{B68D5942-1D05-4326-9706-C30D7198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67" y="955640"/>
            <a:ext cx="3823418" cy="5234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6" descr="Otomatik alternatif metin yok.">
            <a:extLst>
              <a:ext uri="{FF2B5EF4-FFF2-40B4-BE49-F238E27FC236}">
                <a16:creationId xmlns:a16="http://schemas.microsoft.com/office/drawing/2014/main" xmlns="" id="{AE8D48EE-DAB4-41A3-B9BB-C7AAF637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67" y="955639"/>
            <a:ext cx="3823418" cy="5234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6C43F4F-FC8E-4481-AEAB-9CE92B67E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554" y="1258443"/>
            <a:ext cx="7236579" cy="4438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3069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C216ABC4-C21B-4EDD-B36F-A20DDDC8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27" y="780485"/>
            <a:ext cx="11492346" cy="559009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E431B1BB-A4FA-45D1-AE46-865485818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37" y="780485"/>
            <a:ext cx="11580836" cy="588315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9892564B-3802-4258-8019-232C124DE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871" y="-6022152"/>
            <a:ext cx="6062748" cy="126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34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xmlns="" id="{806D3D05-C2D9-47B4-962F-550159227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627340049"/>
              </p:ext>
            </p:extLst>
          </p:nvPr>
        </p:nvGraphicFramePr>
        <p:xfrm>
          <a:off x="1067924" y="255757"/>
          <a:ext cx="9809181" cy="455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yagram 8">
            <a:extLst>
              <a:ext uri="{FF2B5EF4-FFF2-40B4-BE49-F238E27FC236}">
                <a16:creationId xmlns:a16="http://schemas.microsoft.com/office/drawing/2014/main" xmlns="" id="{72F5749C-10AD-4703-BC88-174C00D670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30887772"/>
              </p:ext>
            </p:extLst>
          </p:nvPr>
        </p:nvGraphicFramePr>
        <p:xfrm>
          <a:off x="1067925" y="4870287"/>
          <a:ext cx="9809180" cy="178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C1FB4020-309B-4B36-A746-40C2FC87628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-958880" y="1325339"/>
            <a:ext cx="3109229" cy="77425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51D71E89-44F5-4511-995F-A8988A0E09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376" y="5195353"/>
            <a:ext cx="573038" cy="56778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511B3B86-D68C-43EE-ADD0-8A7B14D5CE0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33494" y="5343765"/>
            <a:ext cx="800578" cy="125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616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502940A1-B345-43AC-9E9D-B113A955CC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1052" y="2552687"/>
            <a:ext cx="5763458" cy="425220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8F9CFA8C-7C07-4DA3-984E-DBF187862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83" y="341265"/>
            <a:ext cx="7760881" cy="2566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777089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029CBDA1-3AFB-45CB-855F-435AF463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0"/>
            <a:ext cx="7485888" cy="672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4F530904-4475-438B-8420-CF16F062A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590" y="5666214"/>
            <a:ext cx="402371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1218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170E30CA-EC4D-4606-A813-7C2434251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" y="785911"/>
            <a:ext cx="12095512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539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95B6D306-290F-47D2-8D77-D5CF3163E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1" y="331963"/>
            <a:ext cx="12119898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92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984E163-F196-4B58-9ACD-812BCE535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5" y="0"/>
            <a:ext cx="11987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46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F183966A-F400-4D14-AB28-3393ECBBF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16" y="360526"/>
            <a:ext cx="8858256" cy="3718882"/>
          </a:xfrm>
          <a:prstGeom prst="rect">
            <a:avLst/>
          </a:prstGeom>
        </p:spPr>
      </p:pic>
      <p:pic>
        <p:nvPicPr>
          <p:cNvPr id="9" name="Picture 16" descr="technology addiction ile ilgili görsel sonucu">
            <a:extLst>
              <a:ext uri="{FF2B5EF4-FFF2-40B4-BE49-F238E27FC236}">
                <a16:creationId xmlns:a16="http://schemas.microsoft.com/office/drawing/2014/main" xmlns="" id="{E8B62711-D7BF-4B65-880D-1A3366270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4751" y="4079408"/>
            <a:ext cx="5877403" cy="275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3C40DD96-2FB8-4FC7-9EC2-ABDC37F5A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832" y="3645130"/>
            <a:ext cx="2219136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306491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C14AE8F4-31D6-4C16-852D-64AF103AD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704" y="4423583"/>
            <a:ext cx="2757662" cy="199356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205A500-D804-476C-935C-9936A2079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297" y="185628"/>
            <a:ext cx="2203638" cy="398542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1B1DAAA3-F101-421F-A0EB-B4A3E54E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3794" y="3668"/>
            <a:ext cx="12192000" cy="148137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8509096B-D9AD-4418-BC08-AE4CAA647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65" y="1602002"/>
            <a:ext cx="8681456" cy="239593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A90CDEB4-12FE-47E2-9E88-DA4712E23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34" y="4250472"/>
            <a:ext cx="848027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91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C9087358-9502-40B2-81D9-B1E894FFA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511" y="-39392"/>
            <a:ext cx="2244142" cy="368600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7AF2637-7DBB-4E58-BD9C-437E4CE85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755" y="3523463"/>
            <a:ext cx="3419256" cy="3082845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C15A1C33-DF55-44FC-A502-6FE0AB9D5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94" y="507215"/>
            <a:ext cx="8297375" cy="229229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65364CD-DF5A-43A6-8B19-641619D00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94" y="3964461"/>
            <a:ext cx="794987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003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D26071B4-AA12-47C0-BB23-06F0BBA1E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5" y="78627"/>
            <a:ext cx="6492803" cy="382252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B92F27F7-FF44-4C64-BEC2-A24E6D235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96" y="3276048"/>
            <a:ext cx="5428877" cy="397419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7771020A-72CC-479A-AFA6-819E4E0B6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000" y="481114"/>
            <a:ext cx="4804064" cy="382862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94105F68-4822-4887-BC9B-ABBC215E0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512" y="4418364"/>
            <a:ext cx="234716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24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Teknolojinin Sosyal Etkileri Sunuları</Template>
  <TotalTime>0</TotalTime>
  <Words>73</Words>
  <Application>Microsoft Office PowerPoint</Application>
  <PresentationFormat>Özel</PresentationFormat>
  <Paragraphs>15</Paragraphs>
  <Slides>20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1" baseType="lpstr">
      <vt:lpstr>Office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</vt:vector>
  </TitlesOfParts>
  <Company>NouS/TncTR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1-A</dc:creator>
  <cp:lastModifiedBy>Öğretmenler Odası</cp:lastModifiedBy>
  <cp:revision>4</cp:revision>
  <dcterms:created xsi:type="dcterms:W3CDTF">2018-12-12T12:54:30Z</dcterms:created>
  <dcterms:modified xsi:type="dcterms:W3CDTF">2018-12-12T20:42:43Z</dcterms:modified>
</cp:coreProperties>
</file>