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Default Extension="wav" ContentType="audio/wav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60" r:id="rId24"/>
  </p:sldIdLst>
  <p:sldSz cx="12192000" cy="6858000"/>
  <p:notesSz cx="6858000" cy="9144000"/>
  <p:custDataLst>
    <p:tags r:id="rId27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A634F"/>
    <a:srgbClr val="28533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81" autoAdjust="0"/>
    <p:restoredTop sz="97491" autoAdjust="0"/>
  </p:normalViewPr>
  <p:slideViewPr>
    <p:cSldViewPr snapToGrid="0">
      <p:cViewPr>
        <p:scale>
          <a:sx n="70" d="100"/>
          <a:sy n="70" d="100"/>
        </p:scale>
        <p:origin x="-1986" y="-11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4128;1164"/>
  <ax:ocxPr ax:name="FontName" ax:value="Arial"/>
  <ax:ocxPr ax:name="FontHeight" ax:value="285"/>
  <ax:ocxPr ax:name="FontCharSet" ax:value="162"/>
  <ax:ocxPr ax:name="FontPitchAndFamily" ax:value="2"/>
</ax:ocx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4128;1164"/>
  <ax:ocxPr ax:name="FontName" ax:value="Arial"/>
  <ax:ocxPr ax:name="FontHeight" ax:value="285"/>
  <ax:ocxPr ax:name="FontCharSet" ax:value="162"/>
  <ax:ocxPr ax:name="FontPitchAndFamily" ax:value="2"/>
</ax:ocx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4128;1164"/>
  <ax:ocxPr ax:name="FontName" ax:value="Arial"/>
  <ax:ocxPr ax:name="FontHeight" ax:value="285"/>
  <ax:ocxPr ax:name="FontCharSet" ax:value="162"/>
  <ax:ocxPr ax:name="FontPitchAndFamily" ax:value="2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0B9F9-689F-40DB-A7D0-66C247D70CC1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353D3-400D-4A6F-BD33-1D1A4F9119B2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44C2A-2F73-4143-ABDD-A3E0F5565976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BA859-4229-474A-87D2-1A27B055D53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986900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A859-4229-474A-87D2-1A27B055D53D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49332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A859-4229-474A-87D2-1A27B055D53D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63246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A859-4229-474A-87D2-1A27B055D53D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980112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A859-4229-474A-87D2-1A27B055D53D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9095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A859-4229-474A-87D2-1A27B055D53D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16363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A859-4229-474A-87D2-1A27B055D53D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42992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A859-4229-474A-87D2-1A27B055D53D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975433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A859-4229-474A-87D2-1A27B055D53D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597834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A859-4229-474A-87D2-1A27B055D53D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57159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A859-4229-474A-87D2-1A27B055D53D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16085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A859-4229-474A-87D2-1A27B055D53D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00418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HangiSoru</a:t>
            </a:r>
            <a:r>
              <a:rPr lang="tr-TR" dirty="0" smtClean="0"/>
              <a:t>.com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A859-4229-474A-87D2-1A27B055D53D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4099451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A859-4229-474A-87D2-1A27B055D53D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256563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A859-4229-474A-87D2-1A27B055D53D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97032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A859-4229-474A-87D2-1A27B055D53D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88961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A859-4229-474A-87D2-1A27B055D53D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0138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A859-4229-474A-87D2-1A27B055D53D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29029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A859-4229-474A-87D2-1A27B055D53D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72858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A859-4229-474A-87D2-1A27B055D53D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875966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A859-4229-474A-87D2-1A27B055D53D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58486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A859-4229-474A-87D2-1A27B055D53D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56961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A859-4229-474A-87D2-1A27B055D53D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50349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BA859-4229-474A-87D2-1A27B055D53D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26170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C308-A1D0-4783-8B75-F01D882AFAD5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E151-BD81-4290-BB85-4284B26567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8213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C308-A1D0-4783-8B75-F01D882AFAD5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E151-BD81-4290-BB85-4284B26567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4615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C308-A1D0-4783-8B75-F01D882AFAD5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E151-BD81-4290-BB85-4284B26567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4618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C308-A1D0-4783-8B75-F01D882AFAD5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E151-BD81-4290-BB85-4284B26567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5354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C308-A1D0-4783-8B75-F01D882AFAD5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E151-BD81-4290-BB85-4284B26567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2865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C308-A1D0-4783-8B75-F01D882AFAD5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E151-BD81-4290-BB85-4284B26567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4653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C308-A1D0-4783-8B75-F01D882AFAD5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E151-BD81-4290-BB85-4284B26567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9223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C308-A1D0-4783-8B75-F01D882AFAD5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E151-BD81-4290-BB85-4284B26567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2514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C308-A1D0-4783-8B75-F01D882AFAD5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E151-BD81-4290-BB85-4284B26567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34498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C308-A1D0-4783-8B75-F01D882AFAD5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E151-BD81-4290-BB85-4284B26567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9084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C308-A1D0-4783-8B75-F01D882AFAD5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8E151-BD81-4290-BB85-4284B26567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8301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9C308-A1D0-4783-8B75-F01D882AFAD5}" type="datetimeFigureOut">
              <a:rPr lang="tr-TR" smtClean="0"/>
              <a:pPr/>
              <a:t>21.02.2019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8E151-BD81-4290-BB85-4284B26567B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43531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slide" Target="slide7.xml"/><Relationship Id="rId18" Type="http://schemas.openxmlformats.org/officeDocument/2006/relationships/slide" Target="slide12.xml"/><Relationship Id="rId26" Type="http://schemas.openxmlformats.org/officeDocument/2006/relationships/slide" Target="slide20.xml"/><Relationship Id="rId3" Type="http://schemas.openxmlformats.org/officeDocument/2006/relationships/control" Target="../activeX/activeX1.xml"/><Relationship Id="rId21" Type="http://schemas.openxmlformats.org/officeDocument/2006/relationships/slide" Target="slide15.xml"/><Relationship Id="rId7" Type="http://schemas.openxmlformats.org/officeDocument/2006/relationships/notesSlide" Target="../notesSlides/notesSlide2.xml"/><Relationship Id="rId12" Type="http://schemas.openxmlformats.org/officeDocument/2006/relationships/slide" Target="slide6.xml"/><Relationship Id="rId17" Type="http://schemas.openxmlformats.org/officeDocument/2006/relationships/slide" Target="slide11.xml"/><Relationship Id="rId25" Type="http://schemas.openxmlformats.org/officeDocument/2006/relationships/slide" Target="slide19.xml"/><Relationship Id="rId2" Type="http://schemas.openxmlformats.org/officeDocument/2006/relationships/video" Target="NULL" TargetMode="External"/><Relationship Id="rId16" Type="http://schemas.openxmlformats.org/officeDocument/2006/relationships/slide" Target="slide10.xml"/><Relationship Id="rId20" Type="http://schemas.openxmlformats.org/officeDocument/2006/relationships/slide" Target="slide14.xml"/><Relationship Id="rId29" Type="http://schemas.openxmlformats.org/officeDocument/2006/relationships/slide" Target="slide23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11" Type="http://schemas.openxmlformats.org/officeDocument/2006/relationships/slide" Target="slide5.xml"/><Relationship Id="rId24" Type="http://schemas.openxmlformats.org/officeDocument/2006/relationships/slide" Target="slide18.xml"/><Relationship Id="rId5" Type="http://schemas.openxmlformats.org/officeDocument/2006/relationships/control" Target="../activeX/activeX3.xml"/><Relationship Id="rId15" Type="http://schemas.openxmlformats.org/officeDocument/2006/relationships/slide" Target="slide9.xml"/><Relationship Id="rId23" Type="http://schemas.openxmlformats.org/officeDocument/2006/relationships/slide" Target="slide17.xml"/><Relationship Id="rId28" Type="http://schemas.openxmlformats.org/officeDocument/2006/relationships/slide" Target="slide22.xml"/><Relationship Id="rId10" Type="http://schemas.openxmlformats.org/officeDocument/2006/relationships/slide" Target="slide4.xml"/><Relationship Id="rId19" Type="http://schemas.openxmlformats.org/officeDocument/2006/relationships/slide" Target="slide13.xml"/><Relationship Id="rId31" Type="http://schemas.openxmlformats.org/officeDocument/2006/relationships/image" Target="../media/image3.png"/><Relationship Id="rId4" Type="http://schemas.openxmlformats.org/officeDocument/2006/relationships/control" Target="../activeX/activeX2.xml"/><Relationship Id="rId9" Type="http://schemas.openxmlformats.org/officeDocument/2006/relationships/slide" Target="slide3.xml"/><Relationship Id="rId14" Type="http://schemas.openxmlformats.org/officeDocument/2006/relationships/slide" Target="slide8.xml"/><Relationship Id="rId22" Type="http://schemas.openxmlformats.org/officeDocument/2006/relationships/slide" Target="slide16.xml"/><Relationship Id="rId27" Type="http://schemas.openxmlformats.org/officeDocument/2006/relationships/slide" Target="slide21.xml"/><Relationship Id="rId30" Type="http://schemas.microsoft.com/office/2007/relationships/media" Target="../media/media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3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65"/>
            <a:ext cx="12192000" cy="6878865"/>
          </a:xfrm>
          <a:prstGeom prst="rect">
            <a:avLst/>
          </a:prstGeom>
        </p:spPr>
      </p:pic>
      <p:sp>
        <p:nvSpPr>
          <p:cNvPr id="35" name="Yuvarlatılmış Dikdörtgen 34"/>
          <p:cNvSpPr/>
          <p:nvPr/>
        </p:nvSpPr>
        <p:spPr>
          <a:xfrm>
            <a:off x="889379" y="533837"/>
            <a:ext cx="10413242" cy="185452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Öğrenciler Yarışıyor</a:t>
            </a:r>
            <a:endParaRPr lang="tr-TR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Çentikli Sağ Ok 35">
            <a:hlinkClick r:id="rId4" action="ppaction://hlinksldjump"/>
          </p:cNvPr>
          <p:cNvSpPr/>
          <p:nvPr/>
        </p:nvSpPr>
        <p:spPr>
          <a:xfrm rot="226713">
            <a:off x="8865854" y="5743275"/>
            <a:ext cx="1889767" cy="90245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Başla</a:t>
            </a:r>
            <a:endParaRPr lang="tr-TR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Yuvarlatılmış Dikdörtgen 36"/>
          <p:cNvSpPr/>
          <p:nvPr/>
        </p:nvSpPr>
        <p:spPr>
          <a:xfrm>
            <a:off x="741528" y="2943060"/>
            <a:ext cx="10413242" cy="2406861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AÇIKLAMA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adet konu belirlenir.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 konu için artan zorluk derecesinde 5 soru ve cevabı belirlenir.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Maksimum 3 takım oluşturulur ve isimlendirilir.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0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Seçilen puanlara tıklanarak sorular sorulur, doğru yanıt verenlere puanlaması yapılır ve panele işlenir.</a:t>
            </a:r>
            <a:endParaRPr lang="tr-TR" sz="2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3364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Tm="2492">
        <p14:honeycomb/>
      </p:transition>
    </mc:Choice>
    <mc:Fallback>
      <p:transition spd="slow" advTm="249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65"/>
            <a:ext cx="12192000" cy="6878865"/>
          </a:xfrm>
          <a:prstGeom prst="rect">
            <a:avLst/>
          </a:prstGeom>
        </p:spPr>
      </p:pic>
      <p:sp>
        <p:nvSpPr>
          <p:cNvPr id="35" name="Yuvarlatılmış Dikdörtgen 34"/>
          <p:cNvSpPr/>
          <p:nvPr/>
        </p:nvSpPr>
        <p:spPr>
          <a:xfrm>
            <a:off x="889379" y="533837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Farklı bir ticaret yolu bulan </a:t>
            </a:r>
            <a:r>
              <a:rPr lang="tr-TR" sz="25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anadolu</a:t>
            </a:r>
            <a:r>
              <a:rPr lang="tr-TR" sz="2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medeniyeti nedir ?</a:t>
            </a:r>
            <a:endParaRPr lang="tr-TR" sz="2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889379" y="2869879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İyonlar</a:t>
            </a:r>
            <a:endParaRPr lang="tr-TR" sz="25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2873301" y="5205921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Cevabı Göster</a:t>
            </a:r>
          </a:p>
        </p:txBody>
      </p:sp>
      <p:sp>
        <p:nvSpPr>
          <p:cNvPr id="38" name="Dikdörtgen 37">
            <a:hlinkClick r:id="rId4" action="ppaction://hlinksldjump"/>
          </p:cNvPr>
          <p:cNvSpPr/>
          <p:nvPr/>
        </p:nvSpPr>
        <p:spPr>
          <a:xfrm>
            <a:off x="6096000" y="5205920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Panele Dön</a:t>
            </a:r>
          </a:p>
        </p:txBody>
      </p:sp>
      <p:sp>
        <p:nvSpPr>
          <p:cNvPr id="39" name="Çentikli Sağ Ok 38">
            <a:hlinkClick r:id="rId5" action="ppaction://hlinksldjump"/>
          </p:cNvPr>
          <p:cNvSpPr/>
          <p:nvPr/>
        </p:nvSpPr>
        <p:spPr>
          <a:xfrm rot="20609396">
            <a:off x="9990045" y="4937022"/>
            <a:ext cx="1889767" cy="90245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="" xmlns:p14="http://schemas.microsoft.com/office/powerpoint/2010/main" val="3161563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flip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65"/>
            <a:ext cx="12192000" cy="6878865"/>
          </a:xfrm>
          <a:prstGeom prst="rect">
            <a:avLst/>
          </a:prstGeom>
        </p:spPr>
      </p:pic>
      <p:sp>
        <p:nvSpPr>
          <p:cNvPr id="35" name="Yuvarlatılmış Dikdörtgen 34"/>
          <p:cNvSpPr/>
          <p:nvPr/>
        </p:nvSpPr>
        <p:spPr>
          <a:xfrm>
            <a:off x="889379" y="533837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Sümerlerin 3 katlı yaptıkları binanın ismi nedir ?</a:t>
            </a:r>
            <a:endParaRPr lang="tr-TR" sz="2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889379" y="2869879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Zigurat</a:t>
            </a:r>
            <a:endParaRPr lang="tr-TR" sz="25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2873301" y="5205921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Cevabı Göster</a:t>
            </a:r>
          </a:p>
        </p:txBody>
      </p:sp>
      <p:sp>
        <p:nvSpPr>
          <p:cNvPr id="38" name="Dikdörtgen 37">
            <a:hlinkClick r:id="rId4" action="ppaction://hlinksldjump"/>
          </p:cNvPr>
          <p:cNvSpPr/>
          <p:nvPr/>
        </p:nvSpPr>
        <p:spPr>
          <a:xfrm>
            <a:off x="6096000" y="5205920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Panele Dön</a:t>
            </a:r>
          </a:p>
        </p:txBody>
      </p:sp>
      <p:sp>
        <p:nvSpPr>
          <p:cNvPr id="39" name="Çentikli Sağ Ok 38">
            <a:hlinkClick r:id="rId5" action="ppaction://hlinksldjump"/>
          </p:cNvPr>
          <p:cNvSpPr/>
          <p:nvPr/>
        </p:nvSpPr>
        <p:spPr>
          <a:xfrm rot="20609396">
            <a:off x="9990045" y="4937022"/>
            <a:ext cx="1889767" cy="90245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="" xmlns:p14="http://schemas.microsoft.com/office/powerpoint/2010/main" val="3743288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flip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65"/>
            <a:ext cx="12192000" cy="6878865"/>
          </a:xfrm>
          <a:prstGeom prst="rect">
            <a:avLst/>
          </a:prstGeom>
        </p:spPr>
      </p:pic>
      <p:sp>
        <p:nvSpPr>
          <p:cNvPr id="35" name="Yuvarlatılmış Dikdörtgen 34"/>
          <p:cNvSpPr/>
          <p:nvPr/>
        </p:nvSpPr>
        <p:spPr>
          <a:xfrm>
            <a:off x="889379" y="533837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Kadeş</a:t>
            </a:r>
            <a:r>
              <a:rPr lang="tr-TR" sz="2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antlaşmasının özelliği nedir ?</a:t>
            </a:r>
            <a:endParaRPr lang="tr-TR" sz="2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889379" y="2869879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Tarihte ilk yazılı antlaşma olmasıdır.</a:t>
            </a:r>
            <a:endParaRPr lang="tr-TR" sz="25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2873301" y="5205921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Cevabı Göster</a:t>
            </a:r>
          </a:p>
        </p:txBody>
      </p:sp>
      <p:sp>
        <p:nvSpPr>
          <p:cNvPr id="38" name="Dikdörtgen 37">
            <a:hlinkClick r:id="rId4" action="ppaction://hlinksldjump"/>
          </p:cNvPr>
          <p:cNvSpPr/>
          <p:nvPr/>
        </p:nvSpPr>
        <p:spPr>
          <a:xfrm>
            <a:off x="6096000" y="5205920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Panele Dön</a:t>
            </a:r>
          </a:p>
        </p:txBody>
      </p:sp>
      <p:sp>
        <p:nvSpPr>
          <p:cNvPr id="39" name="Çentikli Sağ Ok 38">
            <a:hlinkClick r:id="rId5" action="ppaction://hlinksldjump"/>
          </p:cNvPr>
          <p:cNvSpPr/>
          <p:nvPr/>
        </p:nvSpPr>
        <p:spPr>
          <a:xfrm rot="20609396">
            <a:off x="9990045" y="4937022"/>
            <a:ext cx="1889767" cy="90245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="" xmlns:p14="http://schemas.microsoft.com/office/powerpoint/2010/main" val="3964150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flip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65"/>
            <a:ext cx="12192000" cy="6878865"/>
          </a:xfrm>
          <a:prstGeom prst="rect">
            <a:avLst/>
          </a:prstGeom>
        </p:spPr>
      </p:pic>
      <p:sp>
        <p:nvSpPr>
          <p:cNvPr id="35" name="Yuvarlatılmış Dikdörtgen 34"/>
          <p:cNvSpPr/>
          <p:nvPr/>
        </p:nvSpPr>
        <p:spPr>
          <a:xfrm>
            <a:off x="889379" y="533837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Ülkemizde kaç iklim türü vardır. İsimleri nelerdir ?</a:t>
            </a:r>
            <a:endParaRPr lang="tr-TR" sz="2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889379" y="2869879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tane. Akdeniz iklimi, Karasal iklim, </a:t>
            </a:r>
            <a:r>
              <a:rPr lang="tr-TR" sz="25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  <a:r>
              <a:rPr lang="tr-TR" sz="25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aradeniz iklimidir</a:t>
            </a:r>
            <a:endParaRPr lang="tr-TR" sz="25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2873301" y="5205921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Cevabı Göster</a:t>
            </a:r>
          </a:p>
        </p:txBody>
      </p:sp>
      <p:sp>
        <p:nvSpPr>
          <p:cNvPr id="38" name="Dikdörtgen 37">
            <a:hlinkClick r:id="rId4" action="ppaction://hlinksldjump"/>
          </p:cNvPr>
          <p:cNvSpPr/>
          <p:nvPr/>
        </p:nvSpPr>
        <p:spPr>
          <a:xfrm>
            <a:off x="6096000" y="5205920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Panele Dön</a:t>
            </a:r>
          </a:p>
        </p:txBody>
      </p:sp>
      <p:sp>
        <p:nvSpPr>
          <p:cNvPr id="39" name="Çentikli Sağ Ok 38">
            <a:hlinkClick r:id="rId5" action="ppaction://hlinksldjump"/>
          </p:cNvPr>
          <p:cNvSpPr/>
          <p:nvPr/>
        </p:nvSpPr>
        <p:spPr>
          <a:xfrm rot="20609396">
            <a:off x="9990045" y="4937022"/>
            <a:ext cx="1889767" cy="90245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="" xmlns:p14="http://schemas.microsoft.com/office/powerpoint/2010/main" val="2038201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65"/>
            <a:ext cx="12192000" cy="6878865"/>
          </a:xfrm>
          <a:prstGeom prst="rect">
            <a:avLst/>
          </a:prstGeom>
        </p:spPr>
      </p:pic>
      <p:sp>
        <p:nvSpPr>
          <p:cNvPr id="35" name="Yuvarlatılmış Dikdörtgen 34"/>
          <p:cNvSpPr/>
          <p:nvPr/>
        </p:nvSpPr>
        <p:spPr>
          <a:xfrm>
            <a:off x="889379" y="533837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Yeryüzü ve Çevresine göre yüksekte kalan doğal unsur nedir ? Bu unsur fiziki haritada hangi renk ile gösterilir.</a:t>
            </a:r>
            <a:endParaRPr lang="tr-TR" sz="2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889379" y="2869879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Dağdır. Beyaz veya kahverengi ile gösterilir.</a:t>
            </a:r>
            <a:endParaRPr lang="tr-TR" sz="25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2873301" y="5205921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Cevabı Göster</a:t>
            </a:r>
          </a:p>
        </p:txBody>
      </p:sp>
      <p:sp>
        <p:nvSpPr>
          <p:cNvPr id="38" name="Dikdörtgen 37">
            <a:hlinkClick r:id="rId4" action="ppaction://hlinksldjump"/>
          </p:cNvPr>
          <p:cNvSpPr/>
          <p:nvPr/>
        </p:nvSpPr>
        <p:spPr>
          <a:xfrm>
            <a:off x="6096000" y="5205920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Panele Dön</a:t>
            </a:r>
          </a:p>
        </p:txBody>
      </p:sp>
      <p:sp>
        <p:nvSpPr>
          <p:cNvPr id="39" name="Çentikli Sağ Ok 38">
            <a:hlinkClick r:id="rId5" action="ppaction://hlinksldjump"/>
          </p:cNvPr>
          <p:cNvSpPr/>
          <p:nvPr/>
        </p:nvSpPr>
        <p:spPr>
          <a:xfrm rot="20609396">
            <a:off x="9990045" y="4937022"/>
            <a:ext cx="1889767" cy="90245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="" xmlns:p14="http://schemas.microsoft.com/office/powerpoint/2010/main" val="327131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48" y="0"/>
            <a:ext cx="12192000" cy="6878865"/>
          </a:xfrm>
          <a:prstGeom prst="rect">
            <a:avLst/>
          </a:prstGeom>
        </p:spPr>
      </p:pic>
      <p:sp>
        <p:nvSpPr>
          <p:cNvPr id="35" name="Yuvarlatılmış Dikdörtgen 34"/>
          <p:cNvSpPr/>
          <p:nvPr/>
        </p:nvSpPr>
        <p:spPr>
          <a:xfrm>
            <a:off x="875731" y="533837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Haritanın dili olarak kabul edilen parça nedir ?</a:t>
            </a:r>
            <a:endParaRPr lang="tr-TR" sz="2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889379" y="2869879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Lejant</a:t>
            </a:r>
            <a:endParaRPr lang="tr-TR" sz="25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2873301" y="5205921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Cevabı Göster</a:t>
            </a:r>
          </a:p>
        </p:txBody>
      </p:sp>
      <p:sp>
        <p:nvSpPr>
          <p:cNvPr id="38" name="Dikdörtgen 37">
            <a:hlinkClick r:id="rId4" action="ppaction://hlinksldjump"/>
          </p:cNvPr>
          <p:cNvSpPr/>
          <p:nvPr/>
        </p:nvSpPr>
        <p:spPr>
          <a:xfrm>
            <a:off x="6096000" y="5205920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Panele Dön</a:t>
            </a:r>
          </a:p>
        </p:txBody>
      </p:sp>
      <p:sp>
        <p:nvSpPr>
          <p:cNvPr id="39" name="Çentikli Sağ Ok 38">
            <a:hlinkClick r:id="rId5" action="ppaction://hlinksldjump"/>
          </p:cNvPr>
          <p:cNvSpPr/>
          <p:nvPr/>
        </p:nvSpPr>
        <p:spPr>
          <a:xfrm rot="20609396">
            <a:off x="9990045" y="4937022"/>
            <a:ext cx="1889767" cy="90245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="" xmlns:p14="http://schemas.microsoft.com/office/powerpoint/2010/main" val="42097059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65"/>
            <a:ext cx="12192000" cy="6878865"/>
          </a:xfrm>
          <a:prstGeom prst="rect">
            <a:avLst/>
          </a:prstGeom>
        </p:spPr>
      </p:pic>
      <p:sp>
        <p:nvSpPr>
          <p:cNvPr id="35" name="Yuvarlatılmış Dikdörtgen 34"/>
          <p:cNvSpPr/>
          <p:nvPr/>
        </p:nvSpPr>
        <p:spPr>
          <a:xfrm>
            <a:off x="889379" y="533837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İklim biliminin ismi nedir ?</a:t>
            </a:r>
            <a:endParaRPr lang="tr-TR" sz="2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889379" y="2869879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Klimatoloji</a:t>
            </a:r>
            <a:endParaRPr lang="tr-TR" sz="25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2873301" y="5205921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Cevabı Göster</a:t>
            </a:r>
          </a:p>
        </p:txBody>
      </p:sp>
      <p:sp>
        <p:nvSpPr>
          <p:cNvPr id="38" name="Dikdörtgen 37">
            <a:hlinkClick r:id="rId4" action="ppaction://hlinksldjump"/>
          </p:cNvPr>
          <p:cNvSpPr/>
          <p:nvPr/>
        </p:nvSpPr>
        <p:spPr>
          <a:xfrm>
            <a:off x="6096000" y="5205920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Panele Dön</a:t>
            </a:r>
          </a:p>
        </p:txBody>
      </p:sp>
      <p:sp>
        <p:nvSpPr>
          <p:cNvPr id="39" name="Çentikli Sağ Ok 38">
            <a:hlinkClick r:id="rId5" action="ppaction://hlinksldjump"/>
          </p:cNvPr>
          <p:cNvSpPr/>
          <p:nvPr/>
        </p:nvSpPr>
        <p:spPr>
          <a:xfrm rot="20609396">
            <a:off x="9990045" y="4937022"/>
            <a:ext cx="1889767" cy="90245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="" xmlns:p14="http://schemas.microsoft.com/office/powerpoint/2010/main" val="1715305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65"/>
            <a:ext cx="12192000" cy="6878865"/>
          </a:xfrm>
          <a:prstGeom prst="rect">
            <a:avLst/>
          </a:prstGeom>
        </p:spPr>
      </p:pic>
      <p:sp>
        <p:nvSpPr>
          <p:cNvPr id="35" name="Yuvarlatılmış Dikdörtgen 34"/>
          <p:cNvSpPr/>
          <p:nvPr/>
        </p:nvSpPr>
        <p:spPr>
          <a:xfrm>
            <a:off x="889379" y="533837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Fiziki haritalarda 0 ila 500 metre </a:t>
            </a:r>
            <a:r>
              <a:rPr lang="tr-TR" sz="25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arasısında</a:t>
            </a:r>
            <a:r>
              <a:rPr lang="tr-TR" sz="2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tanımına uyan hangi renktir ?</a:t>
            </a:r>
            <a:endParaRPr lang="tr-TR" sz="2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889379" y="2869879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Yeşil</a:t>
            </a:r>
            <a:endParaRPr lang="tr-TR" sz="25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2873301" y="5205921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Cevabı Göster</a:t>
            </a:r>
          </a:p>
        </p:txBody>
      </p:sp>
      <p:sp>
        <p:nvSpPr>
          <p:cNvPr id="38" name="Dikdörtgen 37">
            <a:hlinkClick r:id="rId4" action="ppaction://hlinksldjump"/>
          </p:cNvPr>
          <p:cNvSpPr/>
          <p:nvPr/>
        </p:nvSpPr>
        <p:spPr>
          <a:xfrm>
            <a:off x="6096000" y="5205920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Panele Dön</a:t>
            </a:r>
          </a:p>
        </p:txBody>
      </p:sp>
      <p:sp>
        <p:nvSpPr>
          <p:cNvPr id="39" name="Çentikli Sağ Ok 38">
            <a:hlinkClick r:id="rId5" action="ppaction://hlinksldjump"/>
          </p:cNvPr>
          <p:cNvSpPr/>
          <p:nvPr/>
        </p:nvSpPr>
        <p:spPr>
          <a:xfrm rot="20609396">
            <a:off x="9990045" y="4937022"/>
            <a:ext cx="1889767" cy="90245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="" xmlns:p14="http://schemas.microsoft.com/office/powerpoint/2010/main" val="19073310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65"/>
            <a:ext cx="12192000" cy="6878865"/>
          </a:xfrm>
          <a:prstGeom prst="rect">
            <a:avLst/>
          </a:prstGeom>
        </p:spPr>
      </p:pic>
      <p:sp>
        <p:nvSpPr>
          <p:cNvPr id="35" name="Yuvarlatılmış Dikdörtgen 34"/>
          <p:cNvSpPr/>
          <p:nvPr/>
        </p:nvSpPr>
        <p:spPr>
          <a:xfrm>
            <a:off x="889379" y="533837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Uçak , tren , araba gibi teknolojik araçlar ne ile ilgilidir ?</a:t>
            </a:r>
            <a:endParaRPr lang="tr-TR" sz="2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889379" y="2869879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Ulaşım</a:t>
            </a:r>
            <a:endParaRPr lang="tr-TR" sz="25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2873301" y="5205921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Cevabı Göster</a:t>
            </a:r>
          </a:p>
        </p:txBody>
      </p:sp>
      <p:sp>
        <p:nvSpPr>
          <p:cNvPr id="38" name="Dikdörtgen 37">
            <a:hlinkClick r:id="rId4" action="ppaction://hlinksldjump"/>
          </p:cNvPr>
          <p:cNvSpPr/>
          <p:nvPr/>
        </p:nvSpPr>
        <p:spPr>
          <a:xfrm>
            <a:off x="6096000" y="5205920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Panele Dön</a:t>
            </a:r>
          </a:p>
        </p:txBody>
      </p:sp>
      <p:sp>
        <p:nvSpPr>
          <p:cNvPr id="39" name="Çentikli Sağ Ok 38">
            <a:hlinkClick r:id="rId5" action="ppaction://hlinksldjump"/>
          </p:cNvPr>
          <p:cNvSpPr/>
          <p:nvPr/>
        </p:nvSpPr>
        <p:spPr>
          <a:xfrm rot="20609396">
            <a:off x="9990045" y="4937022"/>
            <a:ext cx="1889767" cy="90245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="" xmlns:p14="http://schemas.microsoft.com/office/powerpoint/2010/main" val="41229215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65"/>
            <a:ext cx="12192000" cy="6878865"/>
          </a:xfrm>
          <a:prstGeom prst="rect">
            <a:avLst/>
          </a:prstGeom>
        </p:spPr>
      </p:pic>
      <p:sp>
        <p:nvSpPr>
          <p:cNvPr id="35" name="Yuvarlatılmış Dikdörtgen 34"/>
          <p:cNvSpPr/>
          <p:nvPr/>
        </p:nvSpPr>
        <p:spPr>
          <a:xfrm>
            <a:off x="889379" y="533837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 bilim adamının hangi özelliği buluşların ortaya çıkmasında etkili olmuştur ?</a:t>
            </a:r>
            <a:endParaRPr lang="tr-TR" sz="2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889379" y="2869879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Sorun çözme çabası</a:t>
            </a:r>
            <a:endParaRPr lang="tr-TR" sz="25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2873301" y="5205921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Cevabı Göster</a:t>
            </a:r>
          </a:p>
        </p:txBody>
      </p:sp>
      <p:sp>
        <p:nvSpPr>
          <p:cNvPr id="38" name="Dikdörtgen 37">
            <a:hlinkClick r:id="rId4" action="ppaction://hlinksldjump"/>
          </p:cNvPr>
          <p:cNvSpPr/>
          <p:nvPr/>
        </p:nvSpPr>
        <p:spPr>
          <a:xfrm>
            <a:off x="6096000" y="5205920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Panele Dön</a:t>
            </a:r>
          </a:p>
        </p:txBody>
      </p:sp>
      <p:sp>
        <p:nvSpPr>
          <p:cNvPr id="39" name="Çentikli Sağ Ok 38">
            <a:hlinkClick r:id="rId5" action="ppaction://hlinksldjump"/>
          </p:cNvPr>
          <p:cNvSpPr/>
          <p:nvPr/>
        </p:nvSpPr>
        <p:spPr>
          <a:xfrm rot="20609396">
            <a:off x="9990045" y="4937022"/>
            <a:ext cx="1889767" cy="90245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="" xmlns:p14="http://schemas.microsoft.com/office/powerpoint/2010/main" val="15456316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65"/>
            <a:ext cx="12192000" cy="6878865"/>
          </a:xfrm>
          <a:prstGeom prst="rect">
            <a:avLst/>
          </a:prstGeom>
        </p:spPr>
      </p:pic>
      <p:sp>
        <p:nvSpPr>
          <p:cNvPr id="10" name="Konu 1"/>
          <p:cNvSpPr/>
          <p:nvPr/>
        </p:nvSpPr>
        <p:spPr>
          <a:xfrm>
            <a:off x="347922" y="454711"/>
            <a:ext cx="2160000" cy="90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Birey ve Toplum</a:t>
            </a:r>
            <a:endParaRPr lang="tr-TR" sz="3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Konu 1 - 5 puan">
            <a:hlinkClick r:id="rId9" action="ppaction://hlinksldjump"/>
          </p:cNvPr>
          <p:cNvSpPr/>
          <p:nvPr/>
        </p:nvSpPr>
        <p:spPr>
          <a:xfrm>
            <a:off x="2882950" y="425060"/>
            <a:ext cx="1080000" cy="928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tr-TR" sz="3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Konu 2"/>
          <p:cNvSpPr/>
          <p:nvPr/>
        </p:nvSpPr>
        <p:spPr>
          <a:xfrm>
            <a:off x="347922" y="1667354"/>
            <a:ext cx="2160000" cy="90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Kültür ve Miras</a:t>
            </a:r>
            <a:endParaRPr lang="tr-TR" sz="3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Konu 3"/>
          <p:cNvSpPr/>
          <p:nvPr/>
        </p:nvSpPr>
        <p:spPr>
          <a:xfrm>
            <a:off x="347923" y="2909648"/>
            <a:ext cx="2160000" cy="90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İnsanlar ve Çevreler</a:t>
            </a:r>
            <a:endParaRPr lang="tr-TR" sz="3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Konu 4"/>
          <p:cNvSpPr/>
          <p:nvPr/>
        </p:nvSpPr>
        <p:spPr>
          <a:xfrm>
            <a:off x="361475" y="4151942"/>
            <a:ext cx="2160000" cy="90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Bilim ve Teknoloji</a:t>
            </a:r>
            <a:endParaRPr lang="tr-TR" sz="3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Konu 1 - 10 puan">
            <a:hlinkClick r:id="rId10" action="ppaction://hlinksldjump"/>
          </p:cNvPr>
          <p:cNvSpPr/>
          <p:nvPr/>
        </p:nvSpPr>
        <p:spPr>
          <a:xfrm>
            <a:off x="4324425" y="425060"/>
            <a:ext cx="1080000" cy="928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tr-TR" sz="3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Konu 1 - 15 puan">
            <a:hlinkClick r:id="rId11" action="ppaction://hlinksldjump"/>
          </p:cNvPr>
          <p:cNvSpPr/>
          <p:nvPr/>
        </p:nvSpPr>
        <p:spPr>
          <a:xfrm>
            <a:off x="5765900" y="425060"/>
            <a:ext cx="1080000" cy="928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tr-TR" sz="3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Konu 1 - 20 puan">
            <a:hlinkClick r:id="rId12" action="ppaction://hlinksldjump"/>
          </p:cNvPr>
          <p:cNvSpPr/>
          <p:nvPr/>
        </p:nvSpPr>
        <p:spPr>
          <a:xfrm>
            <a:off x="7207375" y="425060"/>
            <a:ext cx="1080000" cy="928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endParaRPr lang="tr-TR" sz="3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Konu 1 - 25 puan">
            <a:hlinkClick r:id="rId13" action="ppaction://hlinksldjump"/>
          </p:cNvPr>
          <p:cNvSpPr/>
          <p:nvPr/>
        </p:nvSpPr>
        <p:spPr>
          <a:xfrm>
            <a:off x="8648850" y="425060"/>
            <a:ext cx="1080000" cy="928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endParaRPr lang="tr-TR" sz="3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Yuvarlatılmış Dikdörtgen 23"/>
          <p:cNvSpPr/>
          <p:nvPr/>
        </p:nvSpPr>
        <p:spPr>
          <a:xfrm>
            <a:off x="9943780" y="331505"/>
            <a:ext cx="2033290" cy="4870676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/>
          <p:cNvSpPr txBox="1"/>
          <p:nvPr/>
        </p:nvSpPr>
        <p:spPr>
          <a:xfrm>
            <a:off x="10082956" y="481804"/>
            <a:ext cx="1769179" cy="400110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tr-TR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Takım Skorları</a:t>
            </a:r>
            <a:endParaRPr lang="tr-TR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10520775" y="1326933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1.takım</a:t>
            </a:r>
            <a:endParaRPr lang="tr-TR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Metin kutusu 26"/>
          <p:cNvSpPr txBox="1"/>
          <p:nvPr/>
        </p:nvSpPr>
        <p:spPr>
          <a:xfrm>
            <a:off x="10448104" y="3932183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3.takım</a:t>
            </a:r>
            <a:endParaRPr lang="tr-TR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Metin kutusu 27"/>
          <p:cNvSpPr txBox="1"/>
          <p:nvPr/>
        </p:nvSpPr>
        <p:spPr>
          <a:xfrm>
            <a:off x="10455225" y="2589147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2.takım</a:t>
            </a:r>
            <a:endParaRPr lang="tr-TR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Konu 2 - 5 puan">
            <a:hlinkClick r:id="rId14" action="ppaction://hlinksldjump"/>
          </p:cNvPr>
          <p:cNvSpPr/>
          <p:nvPr/>
        </p:nvSpPr>
        <p:spPr>
          <a:xfrm>
            <a:off x="2882950" y="1667354"/>
            <a:ext cx="1080000" cy="928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tr-TR" sz="3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Konu 2 - 10 puan">
            <a:hlinkClick r:id="rId15" action="ppaction://hlinksldjump"/>
          </p:cNvPr>
          <p:cNvSpPr/>
          <p:nvPr/>
        </p:nvSpPr>
        <p:spPr>
          <a:xfrm>
            <a:off x="4324425" y="1667354"/>
            <a:ext cx="1080000" cy="928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tr-TR" sz="3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Konu 2 - 15 puan">
            <a:hlinkClick r:id="rId16" action="ppaction://hlinksldjump"/>
          </p:cNvPr>
          <p:cNvSpPr/>
          <p:nvPr/>
        </p:nvSpPr>
        <p:spPr>
          <a:xfrm>
            <a:off x="5765900" y="1667354"/>
            <a:ext cx="1080000" cy="928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tr-TR" sz="3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Konu 2 - 20 puan">
            <a:hlinkClick r:id="rId17" action="ppaction://hlinksldjump"/>
          </p:cNvPr>
          <p:cNvSpPr/>
          <p:nvPr/>
        </p:nvSpPr>
        <p:spPr>
          <a:xfrm>
            <a:off x="7207375" y="1667354"/>
            <a:ext cx="1080000" cy="928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endParaRPr lang="tr-TR" sz="3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Konu 2 - 25 puan">
            <a:hlinkClick r:id="rId18" action="ppaction://hlinksldjump"/>
          </p:cNvPr>
          <p:cNvSpPr/>
          <p:nvPr/>
        </p:nvSpPr>
        <p:spPr>
          <a:xfrm>
            <a:off x="8648850" y="1667354"/>
            <a:ext cx="1080000" cy="928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endParaRPr lang="tr-TR" sz="3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Konu 3 - 5 puan">
            <a:hlinkClick r:id="rId19" action="ppaction://hlinksldjump"/>
          </p:cNvPr>
          <p:cNvSpPr/>
          <p:nvPr/>
        </p:nvSpPr>
        <p:spPr>
          <a:xfrm>
            <a:off x="2882950" y="2909648"/>
            <a:ext cx="1080000" cy="928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tr-TR" sz="3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Konu 3 - 10 puan">
            <a:hlinkClick r:id="rId20" action="ppaction://hlinksldjump"/>
          </p:cNvPr>
          <p:cNvSpPr/>
          <p:nvPr/>
        </p:nvSpPr>
        <p:spPr>
          <a:xfrm>
            <a:off x="4324425" y="2909648"/>
            <a:ext cx="1080000" cy="928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tr-TR" sz="3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Konu 3 - 15 puan">
            <a:hlinkClick r:id="rId21" action="ppaction://hlinksldjump"/>
          </p:cNvPr>
          <p:cNvSpPr/>
          <p:nvPr/>
        </p:nvSpPr>
        <p:spPr>
          <a:xfrm>
            <a:off x="5765900" y="2909648"/>
            <a:ext cx="1080000" cy="928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tr-TR" sz="3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Konu 3 - 20 puan">
            <a:hlinkClick r:id="rId22" action="ppaction://hlinksldjump"/>
          </p:cNvPr>
          <p:cNvSpPr/>
          <p:nvPr/>
        </p:nvSpPr>
        <p:spPr>
          <a:xfrm>
            <a:off x="7207375" y="2909648"/>
            <a:ext cx="1080000" cy="928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endParaRPr lang="tr-TR" sz="3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Konu 3 - 25 puan">
            <a:hlinkClick r:id="rId23" action="ppaction://hlinksldjump"/>
          </p:cNvPr>
          <p:cNvSpPr/>
          <p:nvPr/>
        </p:nvSpPr>
        <p:spPr>
          <a:xfrm>
            <a:off x="8648850" y="2909648"/>
            <a:ext cx="1080000" cy="928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endParaRPr lang="tr-TR" sz="3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Konu 4 - 5 puan">
            <a:hlinkClick r:id="rId24" action="ppaction://hlinksldjump"/>
          </p:cNvPr>
          <p:cNvSpPr/>
          <p:nvPr/>
        </p:nvSpPr>
        <p:spPr>
          <a:xfrm>
            <a:off x="2882950" y="4151942"/>
            <a:ext cx="1080000" cy="928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tr-TR" sz="3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Konu 4 - 10 puan">
            <a:hlinkClick r:id="rId25" action="ppaction://hlinksldjump"/>
          </p:cNvPr>
          <p:cNvSpPr/>
          <p:nvPr/>
        </p:nvSpPr>
        <p:spPr>
          <a:xfrm>
            <a:off x="4324425" y="4151942"/>
            <a:ext cx="1080000" cy="928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tr-TR" sz="3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Konu 4 - 15 puan">
            <a:hlinkClick r:id="rId26" action="ppaction://hlinksldjump"/>
          </p:cNvPr>
          <p:cNvSpPr/>
          <p:nvPr/>
        </p:nvSpPr>
        <p:spPr>
          <a:xfrm>
            <a:off x="5765900" y="4151942"/>
            <a:ext cx="1080000" cy="928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tr-TR" sz="3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Konu 4 - 20 puan">
            <a:hlinkClick r:id="rId27" action="ppaction://hlinksldjump"/>
          </p:cNvPr>
          <p:cNvSpPr/>
          <p:nvPr/>
        </p:nvSpPr>
        <p:spPr>
          <a:xfrm>
            <a:off x="7207375" y="4151942"/>
            <a:ext cx="1080000" cy="928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endParaRPr lang="tr-TR" sz="3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Konu 4 - 25 puan">
            <a:hlinkClick r:id="rId28" action="ppaction://hlinksldjump"/>
          </p:cNvPr>
          <p:cNvSpPr/>
          <p:nvPr/>
        </p:nvSpPr>
        <p:spPr>
          <a:xfrm>
            <a:off x="8648850" y="4151942"/>
            <a:ext cx="1080000" cy="928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endParaRPr lang="tr-TR" sz="3000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Çentikli Sağ Ok 61">
            <a:hlinkClick r:id="rId29" action="ppaction://hlinksldjump"/>
          </p:cNvPr>
          <p:cNvSpPr/>
          <p:nvPr/>
        </p:nvSpPr>
        <p:spPr>
          <a:xfrm rot="226713">
            <a:off x="8865854" y="5743275"/>
            <a:ext cx="1889767" cy="90245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  <a:endParaRPr lang="tr-TR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j0214098.wa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30"/>
              </p:ext>
            </p:extLst>
          </p:nvPr>
        </p:nvPicPr>
        <p:blipFill>
          <a:blip r:embed="rId31" cstate="print"/>
          <a:stretch>
            <a:fillRect/>
          </a:stretch>
        </p:blipFill>
        <p:spPr>
          <a:xfrm>
            <a:off x="827326" y="5671014"/>
            <a:ext cx="609600" cy="609600"/>
          </a:xfrm>
          <a:prstGeom prst="rect">
            <a:avLst/>
          </a:prstGeom>
        </p:spPr>
      </p:pic>
    </p:spTree>
    <p:controls>
      <p:control spid="1088" name="TextBox1" r:id="rId3" imgW="1486080" imgH="419040"/>
      <p:control spid="1089" name="TextBox2" r:id="rId4" imgW="1486080" imgH="419040"/>
      <p:control spid="1090" name="TextBox3" r:id="rId5" imgW="1486080" imgH="419040"/>
    </p:controls>
    <p:extLst>
      <p:ext uri="{BB962C8B-B14F-4D97-AF65-F5344CB8AC3E}">
        <p14:creationId xmlns="" xmlns:p14="http://schemas.microsoft.com/office/powerpoint/2010/main" val="1836401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Click="0" advTm="6642">
        <p14:honeycomb/>
      </p:transition>
    </mc:Choice>
    <mc:Fallback>
      <p:transition spd="slow" advClick="0" advTm="66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47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6" grpId="0" animBg="1"/>
      <p:bldP spid="20" grpId="0" animBg="1"/>
      <p:bldP spid="21" grpId="0" animBg="1"/>
      <p:bldP spid="22" grpId="0" animBg="1"/>
      <p:bldP spid="23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65"/>
            <a:ext cx="12192000" cy="6878865"/>
          </a:xfrm>
          <a:prstGeom prst="rect">
            <a:avLst/>
          </a:prstGeom>
        </p:spPr>
      </p:pic>
      <p:sp>
        <p:nvSpPr>
          <p:cNvPr id="35" name="Yuvarlatılmış Dikdörtgen 34"/>
          <p:cNvSpPr/>
          <p:nvPr/>
        </p:nvSpPr>
        <p:spPr>
          <a:xfrm>
            <a:off x="889379" y="533837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Alman mucit </a:t>
            </a:r>
            <a:r>
              <a:rPr lang="tr-TR" sz="25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Gudenberg</a:t>
            </a:r>
            <a:r>
              <a:rPr lang="tr-TR" sz="2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hangi alanda işimizi kolaylaştırdı ?</a:t>
            </a:r>
            <a:endParaRPr lang="tr-TR" sz="2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889379" y="2869879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Matba</a:t>
            </a:r>
            <a:endParaRPr lang="tr-TR" sz="25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2873301" y="5205921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Cevabı Göster</a:t>
            </a:r>
          </a:p>
        </p:txBody>
      </p:sp>
      <p:sp>
        <p:nvSpPr>
          <p:cNvPr id="38" name="Dikdörtgen 37">
            <a:hlinkClick r:id="rId4" action="ppaction://hlinksldjump"/>
          </p:cNvPr>
          <p:cNvSpPr/>
          <p:nvPr/>
        </p:nvSpPr>
        <p:spPr>
          <a:xfrm>
            <a:off x="6096000" y="5205920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Panele Dön</a:t>
            </a:r>
          </a:p>
        </p:txBody>
      </p:sp>
      <p:sp>
        <p:nvSpPr>
          <p:cNvPr id="39" name="Çentikli Sağ Ok 38">
            <a:hlinkClick r:id="rId5" action="ppaction://hlinksldjump"/>
          </p:cNvPr>
          <p:cNvSpPr/>
          <p:nvPr/>
        </p:nvSpPr>
        <p:spPr>
          <a:xfrm rot="20609396">
            <a:off x="9990045" y="4937022"/>
            <a:ext cx="1889767" cy="90245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="" xmlns:p14="http://schemas.microsoft.com/office/powerpoint/2010/main" val="26049227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65"/>
            <a:ext cx="12192000" cy="6878865"/>
          </a:xfrm>
          <a:prstGeom prst="rect">
            <a:avLst/>
          </a:prstGeom>
        </p:spPr>
      </p:pic>
      <p:sp>
        <p:nvSpPr>
          <p:cNvPr id="35" name="Yuvarlatılmış Dikdörtgen 34"/>
          <p:cNvSpPr/>
          <p:nvPr/>
        </p:nvSpPr>
        <p:spPr>
          <a:xfrm>
            <a:off x="889379" y="533837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Benim manevi mirasım bilim ve akıldır, diyen Atatürk burada ne demek istemiştir ?</a:t>
            </a:r>
            <a:endParaRPr lang="tr-TR" sz="2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889379" y="2869879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Bilim ve teknolojiye vermiş olduğu önem</a:t>
            </a:r>
            <a:endParaRPr lang="tr-TR" sz="25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2873301" y="5205921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Cevabı Göster</a:t>
            </a:r>
          </a:p>
        </p:txBody>
      </p:sp>
      <p:sp>
        <p:nvSpPr>
          <p:cNvPr id="38" name="Dikdörtgen 37">
            <a:hlinkClick r:id="rId4" action="ppaction://hlinksldjump"/>
          </p:cNvPr>
          <p:cNvSpPr/>
          <p:nvPr/>
        </p:nvSpPr>
        <p:spPr>
          <a:xfrm>
            <a:off x="6096000" y="5205920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Panele Dön</a:t>
            </a:r>
          </a:p>
        </p:txBody>
      </p:sp>
      <p:sp>
        <p:nvSpPr>
          <p:cNvPr id="39" name="Çentikli Sağ Ok 38">
            <a:hlinkClick r:id="rId5" action="ppaction://hlinksldjump"/>
          </p:cNvPr>
          <p:cNvSpPr/>
          <p:nvPr/>
        </p:nvSpPr>
        <p:spPr>
          <a:xfrm rot="20609396">
            <a:off x="9990045" y="4937022"/>
            <a:ext cx="1889767" cy="90245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="" xmlns:p14="http://schemas.microsoft.com/office/powerpoint/2010/main" val="264311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65"/>
            <a:ext cx="12192000" cy="6878865"/>
          </a:xfrm>
          <a:prstGeom prst="rect">
            <a:avLst/>
          </a:prstGeom>
        </p:spPr>
      </p:pic>
      <p:sp>
        <p:nvSpPr>
          <p:cNvPr id="35" name="Yuvarlatılmış Dikdörtgen 34"/>
          <p:cNvSpPr/>
          <p:nvPr/>
        </p:nvSpPr>
        <p:spPr>
          <a:xfrm>
            <a:off x="889379" y="259307"/>
            <a:ext cx="10413242" cy="230647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Yandak</a:t>
            </a:r>
            <a:r>
              <a:rPr lang="tr-TR" sz="2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Haberle karşılaşmamak için neler yapmalıyız?</a:t>
            </a:r>
            <a:endParaRPr lang="tr-TR" sz="2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889379" y="2869879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Ortak internet kullanılan alanlar tercih etmeliyiz</a:t>
            </a:r>
            <a:endParaRPr lang="tr-TR" sz="25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2873301" y="5205921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Cevabı Göster</a:t>
            </a:r>
          </a:p>
        </p:txBody>
      </p:sp>
      <p:sp>
        <p:nvSpPr>
          <p:cNvPr id="38" name="Dikdörtgen 37">
            <a:hlinkClick r:id="rId4" action="ppaction://hlinksldjump"/>
          </p:cNvPr>
          <p:cNvSpPr/>
          <p:nvPr/>
        </p:nvSpPr>
        <p:spPr>
          <a:xfrm>
            <a:off x="6096000" y="5205920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Panele Dön</a:t>
            </a:r>
          </a:p>
        </p:txBody>
      </p:sp>
      <p:sp>
        <p:nvSpPr>
          <p:cNvPr id="39" name="Çentikli Sağ Ok 38">
            <a:hlinkClick r:id="rId5" action="ppaction://hlinksldjump"/>
          </p:cNvPr>
          <p:cNvSpPr/>
          <p:nvPr/>
        </p:nvSpPr>
        <p:spPr>
          <a:xfrm rot="20609396">
            <a:off x="9990045" y="4937022"/>
            <a:ext cx="1889767" cy="90245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9" y="125847"/>
            <a:ext cx="3522850" cy="250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29018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 advClick="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65"/>
            <a:ext cx="12192000" cy="6878865"/>
          </a:xfrm>
          <a:prstGeom prst="rect">
            <a:avLst/>
          </a:prstGeom>
        </p:spPr>
      </p:pic>
      <p:sp>
        <p:nvSpPr>
          <p:cNvPr id="39" name="Çentikli Sağ Ok 38">
            <a:hlinkClick r:id="" action="ppaction://hlinkshowjump?jump=endshow"/>
          </p:cNvPr>
          <p:cNvSpPr/>
          <p:nvPr/>
        </p:nvSpPr>
        <p:spPr>
          <a:xfrm rot="20609396">
            <a:off x="9990045" y="4937022"/>
            <a:ext cx="1889767" cy="90245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3084394" y="2142698"/>
            <a:ext cx="5773002" cy="2784143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r>
              <a:rPr lang="tr-TR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Anıl EFE GÜRBÜZ</a:t>
            </a:r>
          </a:p>
          <a:p>
            <a:pPr algn="ctr"/>
            <a:endParaRPr lang="tr-TR" sz="3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5486400" y="5459104"/>
            <a:ext cx="215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www.</a:t>
            </a:r>
            <a:r>
              <a:rPr lang="tr-TR" dirty="0" err="1" smtClean="0"/>
              <a:t>HangiSoru</a:t>
            </a:r>
            <a:r>
              <a:rPr lang="tr-TR" dirty="0" smtClean="0"/>
              <a:t>.com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1267579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7362">
        <p14:shred/>
      </p:transition>
    </mc:Choice>
    <mc:Fallback>
      <p:transition spd="slow" advTm="736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65"/>
            <a:ext cx="12192000" cy="6878865"/>
          </a:xfrm>
          <a:prstGeom prst="rect">
            <a:avLst/>
          </a:prstGeom>
        </p:spPr>
      </p:pic>
      <p:sp>
        <p:nvSpPr>
          <p:cNvPr id="35" name="Yuvarlatılmış Dikdörtgen 34"/>
          <p:cNvSpPr/>
          <p:nvPr/>
        </p:nvSpPr>
        <p:spPr>
          <a:xfrm>
            <a:off x="889379" y="533837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Atatürk’ün alfabeyi geliştirmesi Atatürk’ün hangi özelliğini gösterir ?</a:t>
            </a:r>
            <a:endParaRPr lang="tr-TR" sz="2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889379" y="2869879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Eğitime </a:t>
            </a:r>
            <a:endParaRPr lang="tr-TR" sz="2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2873301" y="5205921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Cevabı Göster</a:t>
            </a:r>
            <a:endParaRPr lang="tr-TR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Dikdörtgen 37">
            <a:hlinkClick r:id="rId4" action="ppaction://hlinksldjump"/>
          </p:cNvPr>
          <p:cNvSpPr/>
          <p:nvPr/>
        </p:nvSpPr>
        <p:spPr>
          <a:xfrm>
            <a:off x="6096000" y="5205920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Panele Dön</a:t>
            </a:r>
            <a:endParaRPr lang="tr-TR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Çentikli Sağ Ok 38">
            <a:hlinkClick r:id="rId5" action="ppaction://hlinksldjump"/>
          </p:cNvPr>
          <p:cNvSpPr/>
          <p:nvPr/>
        </p:nvSpPr>
        <p:spPr>
          <a:xfrm rot="20609396">
            <a:off x="9990045" y="4937022"/>
            <a:ext cx="1889767" cy="90245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  <a:endParaRPr lang="tr-TR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773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65"/>
            <a:ext cx="12192000" cy="6878865"/>
          </a:xfrm>
          <a:prstGeom prst="rect">
            <a:avLst/>
          </a:prstGeom>
        </p:spPr>
      </p:pic>
      <p:sp>
        <p:nvSpPr>
          <p:cNvPr id="35" name="Yuvarlatılmış Dikdörtgen 34"/>
          <p:cNvSpPr/>
          <p:nvPr/>
        </p:nvSpPr>
        <p:spPr>
          <a:xfrm>
            <a:off x="889379" y="533837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Ahmet Bey maç izleyecektir. Sema Hanım ise dizi izleyecektir. Buna göre hangisi çıkarılır ?</a:t>
            </a:r>
            <a:endParaRPr lang="tr-TR" sz="2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889379" y="2869879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Olaylar kişileri farklı etkiler.</a:t>
            </a:r>
            <a:endParaRPr lang="tr-TR" sz="25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2873301" y="5205921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Cevabı Göster</a:t>
            </a:r>
          </a:p>
        </p:txBody>
      </p:sp>
      <p:sp>
        <p:nvSpPr>
          <p:cNvPr id="38" name="Dikdörtgen 37">
            <a:hlinkClick r:id="rId4" action="ppaction://hlinksldjump"/>
          </p:cNvPr>
          <p:cNvSpPr/>
          <p:nvPr/>
        </p:nvSpPr>
        <p:spPr>
          <a:xfrm>
            <a:off x="6096000" y="5205920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Panele Dön</a:t>
            </a:r>
          </a:p>
        </p:txBody>
      </p:sp>
      <p:sp>
        <p:nvSpPr>
          <p:cNvPr id="39" name="Çentikli Sağ Ok 38">
            <a:hlinkClick r:id="rId5" action="ppaction://hlinksldjump"/>
          </p:cNvPr>
          <p:cNvSpPr/>
          <p:nvPr/>
        </p:nvSpPr>
        <p:spPr>
          <a:xfrm rot="20609396">
            <a:off x="9990045" y="4937022"/>
            <a:ext cx="1889767" cy="90245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="" xmlns:p14="http://schemas.microsoft.com/office/powerpoint/2010/main" val="36555622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6630">
        <p14:vortex dir="r"/>
      </p:transition>
    </mc:Choice>
    <mc:Fallback>
      <p:transition spd="slow" advClick="0" advTm="66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</p:bldLst>
  </p:timing>
  <p:extLst>
    <p:ext uri="{E180D4A7-C9FB-4DFB-919C-405C955672EB}">
      <p14:showEvtLst xmlns="" xmlns:p14="http://schemas.microsoft.com/office/powerpoint/2010/main">
        <p14:triggerEvt type="onClick" time="4757" objId="37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65"/>
            <a:ext cx="12192000" cy="6878865"/>
          </a:xfrm>
          <a:prstGeom prst="rect">
            <a:avLst/>
          </a:prstGeom>
        </p:spPr>
      </p:pic>
      <p:sp>
        <p:nvSpPr>
          <p:cNvPr id="35" name="Yuvarlatılmış Dikdörtgen 34"/>
          <p:cNvSpPr/>
          <p:nvPr/>
        </p:nvSpPr>
        <p:spPr>
          <a:xfrm>
            <a:off x="889379" y="533837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Ahmet Bey, bir turizm şirketinde çalışmaktadır. Sizce Ahmet Bey ‘in görev ve sorumlulukları nelerdir ? </a:t>
            </a:r>
            <a:endParaRPr lang="tr-TR" sz="2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889379" y="2869879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Ahmet Bey bir rehber olabilir ve turistlere doğal veya tarihi güzellikleri anlatıyordur.</a:t>
            </a:r>
            <a:endParaRPr lang="tr-TR" sz="25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2873301" y="5205921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Cevabı Göster</a:t>
            </a:r>
          </a:p>
        </p:txBody>
      </p:sp>
      <p:sp>
        <p:nvSpPr>
          <p:cNvPr id="38" name="Dikdörtgen 37">
            <a:hlinkClick r:id="rId4" action="ppaction://hlinksldjump"/>
          </p:cNvPr>
          <p:cNvSpPr/>
          <p:nvPr/>
        </p:nvSpPr>
        <p:spPr>
          <a:xfrm>
            <a:off x="6096000" y="5205920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Panele Dön</a:t>
            </a:r>
          </a:p>
        </p:txBody>
      </p:sp>
      <p:sp>
        <p:nvSpPr>
          <p:cNvPr id="39" name="Çentikli Sağ Ok 38">
            <a:hlinkClick r:id="rId5" action="ppaction://hlinksldjump"/>
          </p:cNvPr>
          <p:cNvSpPr/>
          <p:nvPr/>
        </p:nvSpPr>
        <p:spPr>
          <a:xfrm rot="20609396">
            <a:off x="9990045" y="4937022"/>
            <a:ext cx="1889767" cy="90245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="" xmlns:p14="http://schemas.microsoft.com/office/powerpoint/2010/main" val="1599057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65"/>
            <a:ext cx="12192000" cy="6878865"/>
          </a:xfrm>
          <a:prstGeom prst="rect">
            <a:avLst/>
          </a:prstGeom>
        </p:spPr>
      </p:pic>
      <p:sp>
        <p:nvSpPr>
          <p:cNvPr id="35" name="Yuvarlatılmış Dikdörtgen 34"/>
          <p:cNvSpPr/>
          <p:nvPr/>
        </p:nvSpPr>
        <p:spPr>
          <a:xfrm>
            <a:off x="889379" y="533837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Okul ve pazarda dolaşan insanların özelliği nedir ?</a:t>
            </a:r>
            <a:endParaRPr lang="tr-TR" sz="2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889379" y="2869879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Okul bir kurumdur ama pazarda dolaşan insanlar kalabalıktır.</a:t>
            </a:r>
            <a:endParaRPr lang="tr-TR" sz="25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2873301" y="5205921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Cevabı Göster</a:t>
            </a:r>
          </a:p>
        </p:txBody>
      </p:sp>
      <p:sp>
        <p:nvSpPr>
          <p:cNvPr id="38" name="Dikdörtgen 37">
            <a:hlinkClick r:id="rId4" action="ppaction://hlinksldjump"/>
          </p:cNvPr>
          <p:cNvSpPr/>
          <p:nvPr/>
        </p:nvSpPr>
        <p:spPr>
          <a:xfrm>
            <a:off x="6096000" y="5205920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Panele Dön</a:t>
            </a:r>
          </a:p>
        </p:txBody>
      </p:sp>
      <p:sp>
        <p:nvSpPr>
          <p:cNvPr id="39" name="Çentikli Sağ Ok 38">
            <a:hlinkClick r:id="rId5" action="ppaction://hlinksldjump"/>
          </p:cNvPr>
          <p:cNvSpPr/>
          <p:nvPr/>
        </p:nvSpPr>
        <p:spPr>
          <a:xfrm rot="20609396">
            <a:off x="9990045" y="4937022"/>
            <a:ext cx="1889767" cy="90245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="" xmlns:p14="http://schemas.microsoft.com/office/powerpoint/2010/main" val="3853681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65"/>
            <a:ext cx="12192000" cy="6878865"/>
          </a:xfrm>
          <a:prstGeom prst="rect">
            <a:avLst/>
          </a:prstGeom>
        </p:spPr>
      </p:pic>
      <p:sp>
        <p:nvSpPr>
          <p:cNvPr id="35" name="Yuvarlatılmış Dikdörtgen 34"/>
          <p:cNvSpPr/>
          <p:nvPr/>
        </p:nvSpPr>
        <p:spPr>
          <a:xfrm>
            <a:off x="889379" y="533837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Dünya çocuklarını korumak tanımlı olan kurum hangisidir ?</a:t>
            </a:r>
            <a:endParaRPr lang="tr-TR" sz="2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889379" y="2869879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Unıcef</a:t>
            </a:r>
            <a:endParaRPr lang="tr-TR" sz="25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2873301" y="5205921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Cevabı Göster</a:t>
            </a:r>
          </a:p>
        </p:txBody>
      </p:sp>
      <p:sp>
        <p:nvSpPr>
          <p:cNvPr id="38" name="Dikdörtgen 37">
            <a:hlinkClick r:id="rId4" action="ppaction://hlinksldjump"/>
          </p:cNvPr>
          <p:cNvSpPr/>
          <p:nvPr/>
        </p:nvSpPr>
        <p:spPr>
          <a:xfrm>
            <a:off x="6096000" y="5205920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Panele Dön</a:t>
            </a:r>
          </a:p>
        </p:txBody>
      </p:sp>
      <p:sp>
        <p:nvSpPr>
          <p:cNvPr id="39" name="Çentikli Sağ Ok 38">
            <a:hlinkClick r:id="rId5" action="ppaction://hlinksldjump"/>
          </p:cNvPr>
          <p:cNvSpPr/>
          <p:nvPr/>
        </p:nvSpPr>
        <p:spPr>
          <a:xfrm rot="20609396">
            <a:off x="9990045" y="4937022"/>
            <a:ext cx="1889767" cy="90245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="" xmlns:p14="http://schemas.microsoft.com/office/powerpoint/2010/main" val="3418554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Click="0" advTm="5935">
        <p14:vortex dir="r"/>
      </p:transition>
    </mc:Choice>
    <mc:Fallback>
      <p:transition spd="slow" advClick="0" advTm="59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</p:bldLst>
  </p:timing>
  <p:extLst>
    <p:ext uri="{E180D4A7-C9FB-4DFB-919C-405C955672EB}">
      <p14:showEvtLst xmlns="" xmlns:p14="http://schemas.microsoft.com/office/powerpoint/2010/main">
        <p14:triggerEvt type="onClick" time="3855" objId="37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65"/>
            <a:ext cx="12192000" cy="6878865"/>
          </a:xfrm>
          <a:prstGeom prst="rect">
            <a:avLst/>
          </a:prstGeom>
        </p:spPr>
      </p:pic>
      <p:sp>
        <p:nvSpPr>
          <p:cNvPr id="35" name="Yuvarlatılmış Dikdörtgen 34"/>
          <p:cNvSpPr/>
          <p:nvPr/>
        </p:nvSpPr>
        <p:spPr>
          <a:xfrm>
            <a:off x="889379" y="533837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Uzungöl</a:t>
            </a:r>
            <a:r>
              <a:rPr lang="tr-TR" sz="2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nerededir ? Tarihi nesne mi, tarihi mekan mı, doğal güzellik midir ?</a:t>
            </a:r>
            <a:endParaRPr lang="tr-TR" sz="2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889379" y="2869879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Trabzondadır</a:t>
            </a:r>
            <a:r>
              <a:rPr lang="tr-TR" sz="25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ve doğal güzelliktir.</a:t>
            </a:r>
            <a:endParaRPr lang="tr-TR" sz="25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2873301" y="5205921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Cevabı Göster</a:t>
            </a:r>
          </a:p>
        </p:txBody>
      </p:sp>
      <p:sp>
        <p:nvSpPr>
          <p:cNvPr id="38" name="Dikdörtgen 37">
            <a:hlinkClick r:id="rId4" action="ppaction://hlinksldjump"/>
          </p:cNvPr>
          <p:cNvSpPr/>
          <p:nvPr/>
        </p:nvSpPr>
        <p:spPr>
          <a:xfrm>
            <a:off x="6096000" y="5205920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Panele Dön</a:t>
            </a:r>
          </a:p>
        </p:txBody>
      </p:sp>
      <p:sp>
        <p:nvSpPr>
          <p:cNvPr id="39" name="Çentikli Sağ Ok 38">
            <a:hlinkClick r:id="rId5" action="ppaction://hlinksldjump"/>
          </p:cNvPr>
          <p:cNvSpPr/>
          <p:nvPr/>
        </p:nvSpPr>
        <p:spPr>
          <a:xfrm rot="20609396">
            <a:off x="9990045" y="4937022"/>
            <a:ext cx="1889767" cy="90245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="" xmlns:p14="http://schemas.microsoft.com/office/powerpoint/2010/main" val="1282379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flip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53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65"/>
            <a:ext cx="12192000" cy="6878865"/>
          </a:xfrm>
          <a:prstGeom prst="rect">
            <a:avLst/>
          </a:prstGeom>
        </p:spPr>
      </p:pic>
      <p:sp>
        <p:nvSpPr>
          <p:cNvPr id="35" name="Yuvarlatılmış Dikdörtgen 34"/>
          <p:cNvSpPr/>
          <p:nvPr/>
        </p:nvSpPr>
        <p:spPr>
          <a:xfrm>
            <a:off x="889379" y="533837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Kültürümüzü etkileyen en büyük unsur veya unsurlar nedir ?</a:t>
            </a:r>
            <a:endParaRPr lang="tr-TR" sz="25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Yuvarlatılmış Dikdörtgen 35"/>
          <p:cNvSpPr/>
          <p:nvPr/>
        </p:nvSpPr>
        <p:spPr>
          <a:xfrm>
            <a:off x="889379" y="2869879"/>
            <a:ext cx="10413242" cy="2031942"/>
          </a:xfrm>
          <a:prstGeom prst="roundRect">
            <a:avLst/>
          </a:prstGeom>
          <a:solidFill>
            <a:srgbClr val="3A63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5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Savaş ve </a:t>
            </a:r>
            <a:r>
              <a:rPr lang="tr-TR" sz="2500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tekmoloji</a:t>
            </a:r>
            <a:endParaRPr lang="tr-TR" sz="25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Dikdörtgen 36"/>
          <p:cNvSpPr/>
          <p:nvPr/>
        </p:nvSpPr>
        <p:spPr>
          <a:xfrm>
            <a:off x="2873301" y="5205921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Cevabı Göster</a:t>
            </a:r>
          </a:p>
        </p:txBody>
      </p:sp>
      <p:sp>
        <p:nvSpPr>
          <p:cNvPr id="38" name="Dikdörtgen 37">
            <a:hlinkClick r:id="rId4" action="ppaction://hlinksldjump"/>
          </p:cNvPr>
          <p:cNvSpPr/>
          <p:nvPr/>
        </p:nvSpPr>
        <p:spPr>
          <a:xfrm>
            <a:off x="6096000" y="5205920"/>
            <a:ext cx="1889767" cy="67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Panele Dön</a:t>
            </a:r>
          </a:p>
        </p:txBody>
      </p:sp>
      <p:sp>
        <p:nvSpPr>
          <p:cNvPr id="39" name="Çentikli Sağ Ok 38">
            <a:hlinkClick r:id="rId5" action="ppaction://hlinksldjump"/>
          </p:cNvPr>
          <p:cNvSpPr/>
          <p:nvPr/>
        </p:nvSpPr>
        <p:spPr>
          <a:xfrm rot="20609396">
            <a:off x="9990045" y="4937022"/>
            <a:ext cx="1889767" cy="902456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Çıkış</a:t>
            </a:r>
          </a:p>
        </p:txBody>
      </p:sp>
    </p:spTree>
    <p:extLst>
      <p:ext uri="{BB962C8B-B14F-4D97-AF65-F5344CB8AC3E}">
        <p14:creationId xmlns="" xmlns:p14="http://schemas.microsoft.com/office/powerpoint/2010/main" val="438482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flip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41E30E4-9225-4D09-87EB-1170429D1376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q8+EbCB0+ZWQQAAPIOAAAdAAAAdW5pdmVyc2FsL2NvbW1vbl9tZXNzYWdlcy5sbmetV/9u2zYQ/r9A34EQUGADtrQd0KIYEge0xNhEZcmV6DjZDwiMxDiEKdHTD7feC+wN9u+eIc/Q7L12ouzUTjpIygbYgEnrvjvdffcdeXz6KVVoLfJC6uzEen30ykIii3Uis8WJNWNn37+zUFHyLOFKZ+LEyrSFTgfPnx0rni0qvhDw+/kzhI5TURSwLAb16ssayeTEmg4j259MsXcZuf7Ij4Z0ZA1sna54tkGuXuhf8m9+ePvu0+s3b789frm17AIUTrDrHkIhg/TmVQcgjwW+GwEacSOPXDBrEOos50vZz9SfMZd6BKwV35QoFEt4vCfGNCDn1uDzn1ksOrifBQHxWBS61CERDSPPZyYvLmHEsQaXukI3fC1QqdFaio+ovBFQ1VLmAhVKJuaPWMNGVok2Z44/wdSLAhKygNqM+l6dpjzffGdgeVXe6BzcFSiRBb9SIjE+gT/m/1UuCnDNS+AXgk95I+FJnXKZHbW6DvCceqOI+b4bRsRzdjvWgGQJcnJeu+mJEuCQBACQ80LkT7CNDOOMOcJK9UMY09HYhS+rQxjLxY2Cb9k3jimBGkxF1mYFHCEBECwM537g1EkDV4ijFS+KjzpPDvixX6g2YOrZPlDQZnvgrMbYAUONJahInou4bAObkDDEIxIN/QsgMqSFb+5u8z5W/ntwz1Oe9jG6JCFkZC1a4/PwOR3hmvh1q+36YNdnMa9prTaIxzHY1WlcS10VsFOnFrrBdFzRz0tIPsygehS7X+nmBhASbOq2kGsBIeRJO4tAZGzi1Dz6MKM/RWeYusSJgFiOP4+YEcDaGQeZyHSJuFK6fgHwy5M1B2lCVyLmFRB/A48lMjGP1UU3kfxWyd8RL7cS82KrTp5DLl4c9QztQNAeR5hWBYRXliJdlW2u98J/ShQ1wf81hC6v3tN/2DTtkEInDKXubkFApmthAmVV3a2odwaOpk3vgzjQ7LqHT8/fAngaPRXjHFJ1EMI5pLCH/ZwMQ8pg+s7FVSHL1nlmKtsU6OtFjeEwoUQpvhT2Slxr6Akl+LoZayBvptKtBd2bmgfiwyhzIWQPABfNaARIJVOIP+mAOZuQXQYayTh4k7muVGJaVMmlkQ3IbZWKx/P4Otep2VW82JG3Ua3T/xJF83JB43TaY66EBAf2OLKxZxPg8uc/7m6Xd7d//9XRDuhYh+WyMHLxsEYYVqrKYDIkd7cdMZrjmEPOMOBsE4pzgOho/yCAZhdtd3/sBQK9VUsQuQf72dOl4vmvbSgMDw8NG7suZtuz7H34fU60jAIh/pdzIm9UPdUpbB21+wW+bQuHGcP2eAKUDA0DdZXH7cN3H2GCg/cgK+akZQ0mPF+CJjGtVS8Uk36T+H7e7+8SflUqmYk+tg9V/ZKv7m7TuJ369bsyOo2w45hrFVyolIyXzeRK4MAYb+9XCu5XXcHsMfZA7R7giUSWPQHNgNhpC7R4s75nNrDo0by4XxXmdnr8cu+y+g9QSwMEFAACAAgASrz4Rix7G9NVBAAAuw4AAC4AAAB1bml2ZXJzYWwvY3VzdG9tX3ByZXNldHMvMC9jb21tb25fbWVzc2FnZXMubG5nrVfvbts2EP+epyAEFNiALW0HtCiGxAEtMbZQWXIlOk72BwIjMQ5hSswoya33An2Dft0z5BnqvddOlJ3YaQdJ3QD7gyjd7453v/sdeXL2IZNoxXUhVH5qvTx+YSGeJyoV+eLUmtHzH99YqChZnjKpcn5q5cpCZ4OjE8nyRcUWfHB0hNBJxosCHooBPDw+IpGeWtNhbAeTKfavYi8YBfHQHVkDW2V3LF8jTy3Ub/q7n16/+fDy1evvT55vLTvgRBPseYdIyAC9etGO49Mw8GIAI17sk0tqDSKVa7YUvSyDGfVcn4CxZOsSRXwJn/eDmIbkwhp8/pQnvN35LAyJT+PIcx0Su1HsB9TkxCOUONbgSlXolq04KhVaCf4elbccilkKzVEhRWpeJAoW8oq3+HKCCXb9OCQRDV2buoFfp0jr9Q8GlVXlrdLgrUCpKNi15KlxCawx7+80L8AzK4FVCH7lrYAvVcZEftzmOcRz1x/FNAi8KCa+s1uxBiRPkaNZ7aUfSIgjEoK9ZgXX/U1jwzRjjbCUvQDG7mjswZ/WAYzF4lbCv+wZxZRA+qc8bzECcpAQiBVF8yB06nyBI8TQHSuK90qnB8TYL1ELruvbAVDPpnvYtIbY4UJxBYiG1jwpW7AmJIrwiMTD4BL4Cylh68297mEUvAXnLGNZD5srEkE2VrwtOB9fuCNcs71urx35d72VsJrLco1YkoBdncGVUFUBK3VWoQVMlxW9nETk3Qzq5mLvKw3c4EFuTcUWYsUhAp22sgdUxSZOzZ93M/eX+By7HnFiIJQTzGNq9K72xUAYclUiJqWqwwe3LF0x0CJ0zRNWAd3X8FkqUvNZXW4TyB+V+BOxcisqz7Z65Dvk8tlxv8gOFOzLALOqgOjKkmd3ZZvnvei/IYia2P8aQZeN93MfNa06dKEDhkJ1NiCgyrUUgZDKzkaufw5upk2/gyC4+U13j36wtfcV+kaIC8jSQQAXkL3u5nMyjFwKU3bOrwtRtk0uU9KmMl+vZgInBslL/ljRa36joBUkZ6tmgIGemRK3VXJvPB7oDXWpBwH7gLdoZiAgSpFB9Gk75GxCdttvZOJgH3NVydT0pRRLIxWQ1yrjX87dG60ysypZseNsI1Rn/yGIZmth43PafYhEBIf2OLaxbxOg8OePm/vl5v7vv7qZAQ3roDwaxR4e1gDDSlY5zIF0c98NojlwOeQcA8w2mVgDQjfzJ+6bVbRd/bkPBjRUrTnkAetXX5WS6d9bQCgeHto1Zh2stgfVh9h7HFepC0T4X46BrJHwTGWwdNzqFmi2LRmmFNvjCTAxMsRTlU5ap+w+wASHb0FIzFnKGkyYXoIIUaVkHxCTeZPzXr4f7ghBVUqR8x6mTxX8it1t7rOkle/1Pqk7jbHjmKsSXJKkSJbNhErhPJhs70wS7kwdsewx9kHcnsDxVJT98Mws2GkJNHXz/MBnYM/T0fDwAJfLo5Pnj/fOfwBQSwMEFAACAAgASrz4Rp01EdIYAwAAwwoAACcAAAB1bml2ZXJzYWwvZmxhc2hfcHVibGlzaGluZ19zZXR0aW5ncy54bWzVVstOGzEU3ecrLFcsyQClhaJJEOIhUHmJpGpZoZvxTcbCY0/HnoSw6lf0E7rvN7Rf0i/p9ZiERFA0QJFaZZH4Ps59+sTx5lWm2BALK41u8eXmEmeoEyOkHrT4h+7e4jpn1oEWoIzGFteGs812I87LnpI27aBzZGoZwWi7kbsWT53LN6JoNBo1pc0LrzWqdIRvm4nJorxAi9phEeUKxvTlxjla3m40GIuD6MiIUiGTglLQ0mcHak+BTXkUzHqQXA4KU2qxbZQpWDHotfir9S3/mdgEqB2ZofbF2TYJvdhtgBDS5wOqI6+RpSgHKSW+tsrZSAqXtvjKqkch6+guSoUdagCPsm2oGO1u4DN0IMBBOIZ4Dq+cnQiCSIw1ZDLpkob5+lt8p3uxf366e3Z4cPz+ontyctg9OA1JVD7RPE4czQeKKSFTFglO48TgHCQp5U0+fVAW42hWNDHrGz2XnD+znlHU+8qL9iHroTiGDGem0bmUeo8slznrUyFq3OJbhQTFmXSgZDJ1tmXPOumq+e/NWjLCoj1DdtTht+FDd5IUCouzaU001vc8aX80pRJsbEqm5CUyZxjVX2b0K0U2OxzWL0xWSWl9HLNKUsShxBGKzaqnN4B/CnROIbKSPGlzc4UuRPhcymvWw74pCBdhSDtOcmkDfvNRwDlYewsKkxwXOocHO7sXB8c7u58WfIEghqCTR4LTwDHL3UvgA9WuDYVQylA3ZyCoMwmUFqv5CCkqszpl1o6dwrAauh9kBUrjlpRPwCRFQqspdYl1ARPQzGg1ZpDQFbJ+hYbSlJYkYVkCtH1SgsGVSV2lOqAbRMEKgUUdtKXllderb96urb/baEa/vnxbfNDphlZOFfhogVe2HySWKbncvXNx5LngfmpwRflvMsOPr7SBl7JOaztGF1DPdHeIro7dPox/fq811y5kkNUxPAvEdjpDanXcjomVBoECiZeUzKRD8TcX7glL86z/k7BxL7M0L1jzcy7Kf1NyOE2fJnNvkTi697HkNZnUMqNGeH6cvrDab1aX6HVzr6rRILT5h2e78RtQSwMEFAACAAgASrz4RrSZqIe5AgAAVAoAACEAAAB1bml2ZXJzYWwvZmxhc2hfc2tpbl9zZXR0aW5ncy54bWyVVm1v2jAQ/r5fgdj3pnulk1KkljKpUrdWa8V3JzkSC8eObIeOfz+fYxMbCGScKuG75/Gd742makP5/MNkkuaCCfkKWlNeKtR43YQWt9Os1Vrwq1xwDVxfcSFrwqbzjz/tJ00s8hJLbEGO5axJDr2bmf2MoTgf32YoQ4Rc1A3huydRiquM5JtSipYXF0Ordg1IRvnGIK9/zBbLQQeMKv2ooY5iWt6gjKM0EpQCDOn7EuUii5EMmPd0bT8jOb2r868/oG2potrS7j6hDNEaUkKc5Js7lGE8N7fHVZmhnCdo+KsN9MtnlEEoIzuQ8eUPX1EGGaJpm//pkUaKEhMac84Xcc9hghRm/DCqa5SLBHwQOrpYBZce+9aHAOS+hnOf4rhKwV4wrwcLAYueMZhr2UKa+FNnU5V4f261mQ+YrwlTBhCqetCLCfqFtMpfE+t63B94p7wIQE7RI1aCtTUsungDYKzv8YvFvV0VYXx7XRCghK1TBhH2yh7526T1CBkoe+QrowU8c7Y7gh9aOo4v8T1xxTyffWMFTszR58ufvBU9PeHgqsC1U3hMLQqYKwznjdaAVUsTq+tCSo5iSjnZ0pJoKvgvxGU7+xiVJgcG12mn+yrVVDM41W42RrOkw3rZc9yNzhq3Y/ej0D+uO0+02eG3U6I1yava/Cip6cTxzJCYxEyT0wzckgYO8pGvRcCxvodINZEbkG9CsLFuuNCgxl4vutEagqdJkIM0OZ3l1F1yKv28rTOQS1M1CspnOVZ2wIqWFTN/ekXhHYoDxoC1o+rK3McJ3fdloHBNAETm1b4FulNnqlumKYMt+OEPFPbNQ49LlWnToY6700+w1mHPOc2opnS7om+WeIcE+hP4lQkruvjAMqLvNcmUfVk0+n4L97FEe9mvM+y+cJPZs2um6GJjP86gUeJ/k/8AUEsDBBQAAgAIAEq8+EZg3CpZ7gIAANQJAAAmAAAAdW5pdmVyc2FsL2h0bWxfcHVibGlzaGluZ19zZXR0aW5ncy54bWzNVsFOGzEQvecrLFccyQKlhUabIESCQKUQkVQtJzRZO1kLr721vQnh1K/oJ/Teb2i/pF/S8ZqERNBoQVBVOWw8nnnz3ng8u/HedSbJmBsrtGrSzfoGJVwlmgk1atKP/cP1XUqsA8VAasWbVGlK9lq1OC8GUti0x51DV0sQRtlG7po0dS5vRNFkMqkLmxu/q2XhEN/WE51FueGWK8dNlEuY4sNNc25pq1YjJA6mD5oVkhPBkIISnh3II5dJGgWvASRXI6MLxQ601IaY0aBJX+3u+9/MJyC1RcaV12ZbaPRm1wDGhKcDsiduOEm5GKXIe2ebkolgLm3SrW2Pgt7RfZQSO0gAj3KgUYtyt/AZd8DAQViGfI5fOzszBBObKshE0scd4uU3abt/eXTR7ZyfHJ++v+yfnZ30j7uBRBkTLePE0XKiGAnpwiR8nicG5yBJkTfGDEFaHkeLppnbUKslcn5NBlpi6csoSobIVE6bdN8IkJQIB1Ik810HZsTdoZCowcdu1ofK0TvAoDdJwVi+mGi2Y30Vk9YnXUhGprogUlxx4jRBRUWG/1JOFstNhkZnpVWCdcRKwTgZCz7hbK+s0i3g3xJdYIqswEhsxVxyFzJ8KcQNGfChNojLYYxNi3ZhA379UcA5WHsHCjOOa72T43bn8vi03fm85gUCG4NKHgmOR8iz3L0EPqB2pTGFlBqruQCBlUmgsLw8HyZY6VZFZuXcKYzLQ/cHWYLicQvkEzBxI8HWEqrgVQETUEQrOSWQ4KWwvoXGQhcWLaFZArR9EsEQSoQqqY5wQGEyw7ipgraxufV6+83bnd13jXr0++v39ZVBt4OiK8FnC5PiYOWomI+L+3cujvwNffiyO1P8q7v+8xv21JWoUqyeVgaquXbG3FXxO4Lprx+VTqoPGWRVHM/DqOoujKkqYac4Z0ZhqOGkkSITjrPnbKEntMHqmR+a5Jna4AVVrGzm/1dEWM1f8Uvv9Dh68KOjhvblL7FW7Q9QSwMEFAACAAgASrz4Ri88O5mZAQAAHgYAAB8AAAB1bml2ZXJzYWwvaHRtbF9za2luX3NldHRpbmdzLmpzjZTLbsIwEEX3fEXkbitEn9DuUKFSJRaVyq7qwglDiHBsy3ZSUsS/N2NeseOUejbxzcmdR2Rve1G9SEKi52hrn+3+3d1bDVAzqoBrV2cdeo460SxbwDzLgWUciIeUx09P8u5MhIwJt6Zx9YG2uuFHBL5ZUqabuAxYqICmA1oZ0L4D2iaU+Mfp7NDVvqPGmOPCGMH7ieAGuOlzoXJqGXL1alezQQ8WJagL6JIm4JgO7eoiz44PQ4wml4hcUl7NRCr6MU3WqRIFX3TlX1USVP3D13tg8DR8mTp2LNPmzUDuJ56OMLpJqUBrOOR9nGIEYUZjYA3fgV1/oI5xuyGPLjOdmSM9vsFo0pKm0JrSaIzhYrz2ak1ziNHmDGzMnri7xXAIRitQLavJPYYDClnIf/xAqUSKE2mh7ZmfUCboIuPpIfUAI8hhsWjbNb1zo7b8CXGOkPCO0Cp0+vKum8MHdUg0wbOrvcSz0KcsJPJANSKgya5LyBo6xRj/IsH9Z0SoMTRZ5fX9UN+N9RyoWoOaC8Hq6r8u1enn6u1+AVBLAwQUAAIACABKvPhG/GweMtYAAACOAQAAGgAAAHVuaXZlcnNhbC9pMThuX3ByZXNldHMueG1snZAxb8QgDIV3fgXyXrjbThHktkq3dWjnKM3RFAnsKCZN++8L8l3Vrh2QsP2+9wzu/JmT/ggrR0IPR3MAHXCia8TZw8vz48MJNJcRr2MiDB6QQJ975eLxhE9r4FBYVwtkD++lLJ21+76byMtaHZjSVqoxm4myrScT2kbaRVAQtov/om896JXS2r1uMZUL9vVeK5FoXicPjRkCmohvBLYJnP1Rt2rauFD+S+KY63O/AkaQQR3FThLFVqjhvszhts6QA/M4BzYJZ4lrgSKT8HuecvbXP/bqG1BLAwQUAAIACABKvPhGsO1dV24AAAB2AAAAHAAAAHVuaXZlcnNhbC9sb2NhbF9zZXR0aW5ncy54bWwNzD0OwjAMQOG9p7C8l5+NoWk3NhAS5QBWY1Akx0aJheD2eHvDpzct3yrw4daLacLj7oDAulku+kr4WM/jCaE7aSYx5YRqCMs8TGIbyZ3dA3Z4C/24rVwjnK9UQ94ad1YnjzOMcInns3DG/Tz8AVBLAwQUAAIACAB3gndG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BKvPhGF6nhQW8BAAD7AgAAKQAAAHVuaXZlcnNhbC9za2luX2N1c3RvbWl6YXRpb25fc2V0dGluZ3MueG1sjVLbatwwEH3PV4j8wEoa3Qzugm4ufklCspBnd60W00QulkJL0cdXTrJsttnQap5mzpkzzOi06fsU7VPK8+P0e8jTHO9CzlP8lrYXCLX7+WFebpaQQk6bY+V+iuP8s49f57VWqykPcRyW0a5o2mLUPT+kpFZO1YwZRpFknnqFnOe2Yg24BmzFHCW23fwl8aK7hH2I+bxquzlB3zf0MYUl93EMv7Zwyn4LnW7weRnGqfLSVrA1ymFqcWwNxAiX3BeqAUAgyx1xuEjZSE2Qx4xjKEZRoIAI56QRhUjKoWZdI6oK841ATDJGXaGe1m6ktXHUFgkNIbpO86qxpeuMxBgRQoC5wgV0BqPKhqqhQa0HBAcGRNFGEwWos53pWPHOC8uRol5gXJgxgPHxuMft3p7rWP3vdQ7n/Ifg2S84i67e2pwxV7t/WpZK3oXHHw9DDujLkEI/frq8ufV3/mqnd/311eWrN599fGCuhq2bf+jvP1BLAwQUAAIACABLvPhG9rJq5fMPAACHJQAAFwAAAHVuaXZlcnNhbC91bml2ZXJzYWwucG5n7VprVFPXtg5FpWoBrVooClpopUdFQEAkQFIKgq+AiIjyVJDSBCFGCI9Agk/AgtIeawEpIHBNgJBEeSUSSPRAiYoSaV5iICmiQt5F2AkmBO4O9px77hjn1/1xf/Eje4+5sr6sNb85597fzFhXD4eGWK6yWwWBQCz37ws6AoEsc4dAzOM+XgGOXKuacARvZhlHQr6FUAc3yUBjWUoAIgACuVe2eu7UctBeeXbfiQwIxKrX9DHjoBtPQyBfbdofFHA0J141GlayI3uYMzZ9K9+MBaFfXI1xGr46+WTZ+vU3f2T8+PXHAV80kosdf6jacvFEY1BA8eVv1uxvvbpi2Y04z/m62omaHGd2U0ZYmO7pjM80lnqxpFLWLG+mytRN+kwst2d0V/f0oC/TW5KTpHuZSqvOff+m3AzckUNF+qcC5+aIll7D2nHXgvcDezzA0Qe9R3rqi9qKp4Qx6GvrPgJH/M4IXAYd+5kalm8oaELOxhxlM6I07pXBpm9HPhO4qo1TZQWbQv5lIpxM89I3rjUHb8VbEk3W2qBPwOuWi8WmpYPWgORBzn/saGJvTUCfaYJjsS14/WbZEmgJtARaAi2BlkBLoCXQEmgJtARaAi2BlkBLoCXQEmgJtARaAv2/gxg6HXsBb2H6B1R89f++wuXte0vpUkKebiSDq6oh6GWj68L87uUp73HSq6Np0exobrRUlmVa5Vcg5yz0M0NCOJ0299oZ7iOvaCVScnHzsq6FckEa7A1mdmjt+DNv6QhedjDBLkrb2QxQgJp0axBblGsERGjV6mHSUc7PWDEprbUZ+fv18rA7aueiM21J9vbuNXjtMGY5mhmtkWljRWUFc+MePAbFNX9sNVMUn6diDRRMV0mVLICCrn4v0bGypTmhE3fK43EF4oW5CTjcO93Yw89UMCKNg7gu9jxAm+gH3hTNx7t2lY307dpZpX7sXDuS50tLddF6TxVpmlNiTlhDzpObbArRieyvBNlswyiG2YK6hZQwm9Wu3vhvHw6tderYJsCF0Seg8pN/Bm7WPx++MOZJUPwU4nBf07pqCzbX3q28LP+1U0oCnYex61Btj+fvXlCmwA2ER42Hn7NL3t0rwyv/AYmcFohu0YkKDJbd6HZ4XG/ASh5nbr5/NVlZRU1PjSsYLU+dg0oRPsDnsdjRIj+f6A/72l+DkzdhpOM7KzufoW5NUMmGZwjWo6zMvopj237LzKM2W+nlJ1tZwoAxz2fNVudJ5k9xb/D+Z1sU0Nd6BuulOnVNY9uabbF8ndjcuOoYwGzWbPcDNC1O+8KidEUwD1L9A5ywrwg+N+Z+ub1E7RQVFzxaOE+QZmKrDPP5zcVTWwb/gL4+s11hBjnrhe2caOdiRIfE33k9601K0dUi8+KuFGP24l8a64bqrC6KzIdK9qwbf9gkfazNjrIwANiN5XID7GD9t4Ehl38w80fIDIHLL6pObACmWVLVXt1P5J0NLJpBlszDPj3uykSS/BS3BbuIybQWC8iDKXmGJdF4jfn9SxgZ6SARe/c0cTlr3KlN1l+TMGTcnTz8V/lHLAaNKDjJ26iGJp6xnlQY0j7+2h+vUPxKZO/4NBZkV73LqlrdCjCvy6ZyVvFao3h+JDeXPK9nGaBhBrkejjZnDNReuueV1iDwtNY00W8eEiuPO/Z7AWZvPNM7/ItjBRdSr9m4ObTIsnVuTv2Zxr19e0balQJP7t8ODcQjpmM95/4sgm8iwfvaz0DOJ83efjJNTGu/9XbMHKClkFRZn6wdv6U/f85OJHf5yAYRYdYAKzmp37EslCz5tLWwAfBwl78jDOw7AV+XFMnTid0PFMTvjROKBFr81n6W4RG2HDOZae2bmL9gkEp75t4NMKMS8MATC/W/eeJhKVppmxy9G/KgLj5n7Apm8/gabP50ScLcK6WCzjaq2jQk2e+HxEgwYrmurNlXDJUV8NyxP2tP5gj2EH2iy+qqLfCgZzIhSngBU3A7UewQe86uo1pxklXgDTAnD4f/dJvguqES6onlN9Lwd9mDEaK2/gurLBR+4h/vdilh524m843vKrC5x9eOb5TO9qu5BfPTBZtVGssoo5P3ItWVJcI7hbJ3u0xGm336K2ujiavAWB27KZLRWGcebMnLRBLTOkDWursS4ibgsqu2oqMWl/Fnc35SNc1RpMGt2GEAk4GKEYm9DoSUOESN3eYIhq3xucuL5u2xf0zKhNI4i6KubpZ69TIgr3anK5jEcSlFPwUKkxP23afKpo7LVyopdIle44TP1hozt/ZzCdq2Ngz2PQtOXKTSpukNv4vvdo09+c9tSnInqtseeCDyGpHD4GOLcbWA9NKsgT8fq0KH8kbbX6a0JIcOKLBd8q5DYhToZPFLWA/lQPUdP4Ruy8zuZhpv1i571KOQNv3e1nHF2XO88XuZXzbW1XxCQh7oeXbangBGtMxiFlxcLHM9EvZiw1rccQ7ANWIXl+cFjnY6oOyp06semaga4E98dsjwWdGtwXbVWL35eBXfUMFrRdVO12OKKjpF4FNhF1svoA0KkSC7yylkeVrm0HyuZcc1EobDkE8kFds+eIwo4zTT/fkXDJ4I5vcvYPdCB+IpvHTVxk4eJcF5kQOvzKF4OkIFifU6fWhgBeTFxM2o+M91268Pra1jCQmI5Zck7PvqEs+iFzbu1NSX35GRNXhUDP9u8AXo9qS84UuZJ/oY+7EFVZ3jsL8c5lIb6VeVhsBjpN8pgcYxsjNftv4BcpismiHjA8tqWaFgoRNzoSfbt2mwMbSIMVKyOUSZMboQ/LshnWeWU4t5bvD34sPG9NpX2NrG3hBrr7Qy8hs+4Yg11r6ngBFc2nVmlCQ3nxGf2xpMibDsICjSaECMzkxhYMV5tdDpaB4umKP/9jhXNJ7qm+Unq/tFKj690V3fcgvQZUVcuKNG87JGQvogoek4P+3hMCJvtpPVU1+I+7SauH2RkTTp83ES7Qa4ZWTNfuO96IUc+1RTocF4sN/cOy0ekKH74jnAYcMl/Pk4C54X1arVF8ZnSJyVeI7VZmwuV5yi0wbkXbkOg2i4FZMA02VtQ4uBiWWijIozpQ4Jhksd9qhYSoG00GqlMWNUqGehMxJC0GVd1/Wszr3oNv3LadHd+AS8CkvW5OFRk8nSy0hftVOicooENyJ11Zr8iZazFHmrnfcz8xE06MNd2BehqHz/Ie0NJFhSydFa1C2SaiNubuZDVmU07lQXVfxiCbnLbQ/DlEpSqrRTxOJ7rG8EFmIAz75TPx4oa1t3wBJ7Pq78ZleN1Ra8P96NTT1Ik6b9YHtn8NwkoKq7hCi6jI2Zae9w0e8GZlVZatW9GtkQStr6VvH10XIAAHZ1PkzsUkKJKkZZsXvjN+Hsp9z8tx5MGl6VykQTpqsm/OZnx5lheHlECq/487P3ZVMvAuE+CcRUjCVv9kPyay39CXpo5S89t976BBnNyPBBcZtHJ5xuKkSD31TfunHCb3VQGJ8wkBXL9n9dT/9q5mEWnu26eyZA78mfZdU4CJNHOovDOT937FSsjtywAfUiuBJweaFQvZAQJTDse+gCrip1AXNtfUeLnVChruunDFBPjRJF4Tr6IsFn5lToAjFenVHru3oDduL+Iw+uX8ZuBCJm+pBoeXcKyPQNZKQUOXcM/lgoQuYv7hRpKFRlKkSPF98NyfqycMvUR400o0X6h4zhwhfmGAmYRqit5hS+7o7VRYNgHraFesrfVm3s1RM2+h2wjy3vktgJbXqF5jOsmlXb8J8Flkkd/tz8V6nJX7QWAtOwAyopQDgnLfTKbClPQ0dovIVvgAx0GbBbhKUZxnpocVIdIIACmjoamX93XkJt+CvJXzR6uMAW3nOlNi47j/CEfjysmabSocx4+Xiv/r/2NHGirRUGc/piQW419o32QqkF6r8yP7BF3DJ/V8AFOgqRelMMynP1MhIHXxJISXkufJguw//i5ce/6/CJzhQF46FS1iCst4EjIIizYhPC7Nt1wMw5HFzTGVQaz7ZD2R+0uCIJUdtQtkFb6Lp6cea+vslk4fxpbkIvDu9fQAlDFITndzV31SLEf+5y7H8FSjtoXtWj3Udj366rne1Tg6kvU1sXzJqfIsw0bK7uSSsuEdx4O5Pj0z+TsyNuPHXS+TEFVwrcUOpf+ywG5v4+/8e6c6Qpm7j4RfesOgpLsRXEarAOzlaa9K4GJvpCfoUkKZefMiQetf+YFt7ASrC+ngpvt55MbZzqiceu+AeUytJgwHLYus+FTqDmohJQ9tktyDwKMXdnhOKIot1KkVZNlC24HRnvpDeRKAOKCZV2MlevixAJeHysFgDmOhJi4SJCrjFWKprBx0WFDzQZhtstXZ0Sd8jNfRUebsJvwuV/yEWgYq3UE3znyQlGuXogYf5dzo9PVd72jAzJXy4CQV3zGDIcBtimApe7rICcKioJYVIiyogwKvCl/zXyqa7uRWmyqaHzWVYFscrkaHFUfG7yCJuh+PCaJSwKAaPVFCgEet1GawQmVtuetK/4oTlLfEnSdaaaGHrp/SwHDurA0xVWL33QuO5NSTi/zrS9tYWr7BUytM2H8rzyIUPSesOsee0mRWUFgN3DNYNt9nB79TGe3686ZRv3ulh9GIwkqJd9bJyfZD6P6eThwdjZk8a1Vf/z21R5adEPlxTig6jGWsXRDiCwVPu/1ohd74aqINaavCkl1eBQI1wG+Z9SS7qPqt/9962JO4JKmUjo9xPdsqlzpf9Z8U29rUKzFoZXF9uKAL2CViZW2Tr2J+J89/fo8vOex5RTeDm++ztlt6uniZwBd4e+zazo/nblTQAC2ROPJzxsZ2NsEOIUUEzlLaqtKvuDfcf57APVsBfT5ey5NwaLbsCYlY+/m2IkC4AHFZt4Ab4TiLLyJL5BQuS8RkBf92CF5pA/UA598wcvIsUtxFzGMJ7X4NR/KWf51Hqr3Mh3JtE2bCbefST27Y3auddqC/jsw5zzT1VaptSoZplnDebNDIVwwM2F4u0S47JdkqK1T3AQSGxc9QWYKm9kA5Brxcs6IfDkdWefGEUT07CRISGl/I+yv3///pUNm5E3N8XhHHdvQqbWyLrOW/MN0tCpIhp1ukInXOyEfIDV7vTRLzg/Dx730ax3pYIt2acaBucMw1uSM65sc2e9u0krHar3n37qkcLjt3txM+PAvm7hoPy3vzNtd1n5E7sVdSmR4rEP0CdN8QF+V8jd206E18M2N4Q20Gji81MArcCo9DTYOZ8Eodn7f5/6A7FHW/GOmlb7OPJ6rzX2TjEmym9hbprpXJv/TplAo354yYGTfy38D23smAQ+P1WGWWY6JZQWbnwlgYNPOsyX/zJBRVr7b6Z6wSIlydT40iOxJXaDjsGWC3oRu3/l4tmjX+Qb/Ls3u6NmwZ66J083ms2pNE11+Fm+TvA3mG0Wc8F8ZdAxzwrmd6aTVZD9e0ODqN+evPjfUEsDBBQAAgAIAEu8+EYRlyUnSgAAAGsAAAAbAAAAdW5pdmVyc2FsL3VuaXZlcnNhbC5wbmcueG1ss7GvyM1RKEstKs7Mz7NVMtQzULK34+WyKShKLctMLVeoAIoZ6RlAgJJCJSq3PDOlJAMoZGBiiRDMSM1MzyixVTK3MIcL6gPNBABQSwECAAAUAAIACABKvPhGwgdPmVkEAADyDgAAHQAAAAAAAAABAAAAAAAAAAAAdW5pdmVyc2FsL2NvbW1vbl9tZXNzYWdlcy5sbmdQSwECAAAUAAIACABKvPhGLHsb01UEAAC7DgAALgAAAAAAAAABAAAAAACUBAAAdW5pdmVyc2FsL2N1c3RvbV9wcmVzZXRzLzAvY29tbW9uX21lc3NhZ2VzLmxuZ1BLAQIAABQAAgAIAEq8+EadNRHSGAMAAMMKAAAnAAAAAAAAAAEAAAAAADUJAAB1bml2ZXJzYWwvZmxhc2hfcHVibGlzaGluZ19zZXR0aW5ncy54bWxQSwECAAAUAAIACABKvPhGtJmoh7kCAABUCgAAIQAAAAAAAAABAAAAAACSDAAAdW5pdmVyc2FsL2ZsYXNoX3NraW5fc2V0dGluZ3MueG1sUEsBAgAAFAACAAgASrz4RmDcKlnuAgAA1AkAACYAAAAAAAAAAQAAAAAAig8AAHVuaXZlcnNhbC9odG1sX3B1Ymxpc2hpbmdfc2V0dGluZ3MueG1sUEsBAgAAFAACAAgASrz4Ri88O5mZAQAAHgYAAB8AAAAAAAAAAQAAAAAAvBIAAHVuaXZlcnNhbC9odG1sX3NraW5fc2V0dGluZ3MuanNQSwECAAAUAAIACABKvPhG/GweMtYAAACOAQAAGgAAAAAAAAABAAAAAACSFAAAdW5pdmVyc2FsL2kxOG5fcHJlc2V0cy54bWxQSwECAAAUAAIACABKvPhGsO1dV24AAAB2AAAAHAAAAAAAAAABAAAAAACgFQAAdW5pdmVyc2FsL2xvY2FsX3NldHRpbmdzLnhtbFBLAQIAABQAAgAIAHeCd0bOggk37AIAAIgIAAAUAAAAAAAAAAEAAAAAAEgWAAB1bml2ZXJzYWwvcGxheWVyLnhtbFBLAQIAABQAAgAIAEq8+EYXqeFBbwEAAPsCAAApAAAAAAAAAAEAAAAAAGYZAAB1bml2ZXJzYWwvc2tpbl9jdXN0b21pemF0aW9uX3NldHRpbmdzLnhtbFBLAQIAABQAAgAIAEu8+Eb2smrl8w8AAIclAAAXAAAAAAAAAAAAAAAAABwbAAB1bml2ZXJzYWwvdW5pdmVyc2FsLnBuZ1BLAQIAABQAAgAIAEu8+EYRlyUnSgAAAGsAAAAbAAAAAAAAAAEAAAAAAEQrAAB1bml2ZXJzYWwvdW5pdmVyc2FsLnBuZy54bWxQSwUGAAAAAAwADAClAwAAxysAAAAA"/>
  <p:tag name="ISPRING_PRESENTATION_TITLE" val="Bilgi-Yarismasi"/>
  <p:tag name="ISPRING_RESOURCE_PATHS_HASH_PRESENTER" val="f6c5b822185ae41436720a3eedffd5ca9c9a12"/>
  <p:tag name="İSPRİNGONLİNEFOLDERID" val="0"/>
  <p:tag name="İSPRİNGONLİNEFOLDERPATH" val="Content List"/>
  <p:tag name="İSPRİNGCLOUDFOLDERID" val="0"/>
  <p:tag name="İSPRİNGCLOUDFOLDERPATH" val="Content List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505</Words>
  <Application>Microsoft Office PowerPoint</Application>
  <PresentationFormat>Özel</PresentationFormat>
  <Paragraphs>164</Paragraphs>
  <Slides>23</Slides>
  <Notes>23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</vt:vector>
  </TitlesOfParts>
  <Company>SilentAll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Bilgi-Yarismasi</dc:title>
  <dc:creator>Anıl Efe GÜRBÜZ</dc:creator>
  <cp:lastModifiedBy>Öğretmenler Odası</cp:lastModifiedBy>
  <cp:revision>36</cp:revision>
  <dcterms:created xsi:type="dcterms:W3CDTF">2015-07-25T20:18:10Z</dcterms:created>
  <dcterms:modified xsi:type="dcterms:W3CDTF">2019-02-20T21:21:00Z</dcterms:modified>
</cp:coreProperties>
</file>