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E24C2-3096-4288-9106-302B73EEB466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1FD3-A95A-4C22-BF08-4B9816C9E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EE7A0-E04D-4B9B-B145-2E7675177633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42EC8-208E-4637-BE42-858AAEB82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42EC8-208E-4637-BE42-858AAEB8259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42EC8-208E-4637-BE42-858AAEB82592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42EC8-208E-4637-BE42-858AAEB82592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42EC8-208E-4637-BE42-858AAEB82592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42EC8-208E-4637-BE42-858AAEB82592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42EC8-208E-4637-BE42-858AAEB82592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hangisoru</a:t>
            </a:r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42EC8-208E-4637-BE42-858AAEB82592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A515D3-7BCF-414C-94DE-BB933B6C9548}" type="datetimeFigureOut">
              <a:rPr lang="tr-TR" smtClean="0"/>
              <a:pPr/>
              <a:t>26.05.2018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2F785C-9E27-43CE-83EB-096542507D1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gitimhane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5/F  1.BİLGİ YARIŞMASI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3678989" y="3225750"/>
            <a:ext cx="4421403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HOŞGELDİNİZ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779912" y="5949280"/>
            <a:ext cx="2263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 smtClean="0">
                <a:hlinkClick r:id="rId4"/>
              </a:rPr>
              <a:t>www.</a:t>
            </a:r>
            <a:r>
              <a:rPr lang="tr-TR" u="sng" dirty="0" err="1" smtClean="0">
                <a:hlinkClick r:id="rId4"/>
              </a:rPr>
              <a:t>hangisoru</a:t>
            </a:r>
            <a:r>
              <a:rPr lang="tr-TR" u="sng" dirty="0" smtClean="0">
                <a:hlinkClick r:id="rId4"/>
              </a:rPr>
              <a:t>.com</a:t>
            </a:r>
            <a:endParaRPr lang="tr-TR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5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916832"/>
            <a:ext cx="481965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84074" y="3225750"/>
            <a:ext cx="241123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</a:t>
            </a:r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4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04864"/>
            <a:ext cx="5394573" cy="351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89685" y="3225750"/>
            <a:ext cx="2400016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 </a:t>
            </a:r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5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949" y="2348880"/>
            <a:ext cx="494347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84074" y="3225750"/>
            <a:ext cx="241123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</a:t>
            </a:r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4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628800"/>
            <a:ext cx="498157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72853" y="3225750"/>
            <a:ext cx="243368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</a:t>
            </a:r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5 Resi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916832"/>
            <a:ext cx="505777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95167" y="3225750"/>
            <a:ext cx="238905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8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7" y="1922115"/>
            <a:ext cx="5760640" cy="453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4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844824"/>
            <a:ext cx="496252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89685" y="3225750"/>
            <a:ext cx="2400016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5/F  1.BİLGİ YARIŞMASI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3635896" y="3369766"/>
            <a:ext cx="455968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HOŞÇAKALIN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644008" y="5229200"/>
            <a:ext cx="2263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 smtClean="0">
                <a:hlinkClick r:id="rId3"/>
              </a:rPr>
              <a:t>www.</a:t>
            </a:r>
            <a:r>
              <a:rPr lang="tr-TR" u="sng" dirty="0" err="1" smtClean="0">
                <a:hlinkClick r:id="rId3"/>
              </a:rPr>
              <a:t>hangisoru</a:t>
            </a:r>
            <a:r>
              <a:rPr lang="tr-TR" u="sng" dirty="0" smtClean="0">
                <a:hlinkClick r:id="rId3"/>
              </a:rPr>
              <a:t>.com</a:t>
            </a:r>
            <a:endParaRPr lang="tr-TR" dirty="0"/>
          </a:p>
        </p:txBody>
      </p:sp>
    </p:spTree>
  </p:cSld>
  <p:clrMapOvr>
    <a:masterClrMapping/>
  </p:clrMapOvr>
  <p:transition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72853" y="3225750"/>
            <a:ext cx="243368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 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4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00808"/>
            <a:ext cx="482917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72853" y="3225750"/>
            <a:ext cx="243368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 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5 Resi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556792"/>
            <a:ext cx="48958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95167" y="3225750"/>
            <a:ext cx="238905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860827" y="476672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SORU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4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00808"/>
            <a:ext cx="484822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836713"/>
            <a:ext cx="2592288" cy="4608511"/>
          </a:xfrm>
          <a:prstGeom prst="rect">
            <a:avLst/>
          </a:prstGeom>
          <a:noFill/>
        </p:spPr>
      </p:pic>
      <p:sp>
        <p:nvSpPr>
          <p:cNvPr id="26" name="25 Dikdörtgen"/>
          <p:cNvSpPr/>
          <p:nvPr/>
        </p:nvSpPr>
        <p:spPr>
          <a:xfrm>
            <a:off x="2771800" y="764704"/>
            <a:ext cx="5959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CEVAP</a:t>
            </a:r>
            <a:endParaRPr lang="tr-T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695167" y="3225750"/>
            <a:ext cx="238905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ŞIKKI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64</Words>
  <Application>Microsoft Office PowerPoint</Application>
  <PresentationFormat>Ekran Gösterisi (4:3)</PresentationFormat>
  <Paragraphs>50</Paragraphs>
  <Slides>22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Zengin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RFY</dc:creator>
  <cp:lastModifiedBy>Öğretmenler Odası</cp:lastModifiedBy>
  <cp:revision>13</cp:revision>
  <dcterms:created xsi:type="dcterms:W3CDTF">2018-05-06T07:51:11Z</dcterms:created>
  <dcterms:modified xsi:type="dcterms:W3CDTF">2018-05-26T06:07:10Z</dcterms:modified>
</cp:coreProperties>
</file>