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13A5A-68C3-4552-B3EE-571819612C9D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6AA9-1483-41A5-81AE-F2D1D58707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1A860-10BF-47F3-BC68-B664C134CE7C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5590-03EF-4CE4-B7B0-4EA75718A37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23.05.2019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HAZIRLAYAN</a:t>
            </a:r>
          </a:p>
          <a:p>
            <a:r>
              <a:rPr lang="tr-TR" dirty="0" smtClean="0"/>
              <a:t>NİHAT ERBAHÇECİ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BÖLGELERİN TARIM ÜRÜNLER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714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</a:t>
            </a:r>
            <a:r>
              <a:rPr lang="tr-TR" dirty="0" err="1" smtClean="0"/>
              <a:t>anadolu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Tahıl, Şeker pancarı, Elma, Armut, Sebze(baklagiller-fasulye, nohut, mercimek, bakla), Ayçiçeği, Badem, Patates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768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Marmara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Buğday, Ayçiçeği, Şeker pancarı, Tütün, Mısır, Pirinç, Şerbetçi otu, Zeytin, Dut, Meyve, Sebze</a:t>
            </a:r>
          </a:p>
        </p:txBody>
      </p:sp>
    </p:spTree>
    <p:extLst>
      <p:ext uri="{BB962C8B-B14F-4D97-AF65-F5344CB8AC3E}">
        <p14:creationId xmlns:p14="http://schemas.microsoft.com/office/powerpoint/2010/main" xmlns="" val="14609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Güneydoğu Anadolu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Buğday, Arpa, Pamuk, Kırmızı Mercimek, Susam, Çeltik, Antep Fıstığı, Üzüm, Zeytin, Tütün, Sebze, Meyve</a:t>
            </a:r>
          </a:p>
        </p:txBody>
      </p:sp>
    </p:spTree>
    <p:extLst>
      <p:ext uri="{BB962C8B-B14F-4D97-AF65-F5344CB8AC3E}">
        <p14:creationId xmlns:p14="http://schemas.microsoft.com/office/powerpoint/2010/main" xmlns="" val="11808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Tütün, Zeytin, Üzüm, İncir, Pamuk, Turunçgiller, Pirinç, Sebze, Meyvelik</a:t>
            </a:r>
          </a:p>
        </p:txBody>
      </p:sp>
    </p:spTree>
    <p:extLst>
      <p:ext uri="{BB962C8B-B14F-4D97-AF65-F5344CB8AC3E}">
        <p14:creationId xmlns:p14="http://schemas.microsoft.com/office/powerpoint/2010/main" xmlns="" val="9312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Karadeniz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Mısır, Çeltik(Pirinç),Tütün, Çay, Ayçiçeği, Fındık, Turunçgiller (Portakal, Mandalina, Limon, greyfurt), Patates, Soğan-Sarımsak, Keten-Kenevir</a:t>
            </a:r>
          </a:p>
        </p:txBody>
      </p:sp>
    </p:spTree>
    <p:extLst>
      <p:ext uri="{BB962C8B-B14F-4D97-AF65-F5344CB8AC3E}">
        <p14:creationId xmlns:p14="http://schemas.microsoft.com/office/powerpoint/2010/main" xmlns="" val="17774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Doğu Anadolu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Arpa, Buğday, Çavdar, Tütün, Şeker pancarı, Pamuk, Üzüm, Kayısı, Patates, Lahana, Kavun, Karpuz, Dut, Elma, Tahıl, </a:t>
            </a:r>
            <a:r>
              <a:rPr lang="tr-TR" dirty="0" err="1"/>
              <a:t>Baklagil</a:t>
            </a:r>
            <a:r>
              <a:rPr lang="tr-TR" dirty="0"/>
              <a:t>, </a:t>
            </a:r>
            <a:r>
              <a:rPr lang="tr-TR" dirty="0" smtClean="0"/>
              <a:t>Darı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11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Akdeniz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Buğday, Pirinç, Pamuk, Turunçgiller, Muz, Haşhaş ve Şeker pancarı, Zeytin ve Üzüm</a:t>
            </a:r>
          </a:p>
        </p:txBody>
      </p:sp>
    </p:spTree>
    <p:extLst>
      <p:ext uri="{BB962C8B-B14F-4D97-AF65-F5344CB8AC3E}">
        <p14:creationId xmlns:p14="http://schemas.microsoft.com/office/powerpoint/2010/main" xmlns="" val="2082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182</Words>
  <Application>Microsoft Office PowerPoint</Application>
  <PresentationFormat>Ekran Gösterisi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BÖLGELERİN TARIM ÜRÜNLER</vt:lpstr>
      <vt:lpstr>İç anadolu</vt:lpstr>
      <vt:lpstr>Marmara</vt:lpstr>
      <vt:lpstr>Güneydoğu Anadolu</vt:lpstr>
      <vt:lpstr>Ege</vt:lpstr>
      <vt:lpstr>Karadeniz</vt:lpstr>
      <vt:lpstr>Doğu Anadolu</vt:lpstr>
      <vt:lpstr>Akdeniz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SOSYALA BİLGİLERİ PROJE</dc:title>
  <dc:creator>NİHAT ERBAHÇECİ</dc:creator>
  <cp:lastModifiedBy>Öğretmenler Odası</cp:lastModifiedBy>
  <cp:revision>9</cp:revision>
  <dcterms:created xsi:type="dcterms:W3CDTF">2019-05-22T12:53:20Z</dcterms:created>
  <dcterms:modified xsi:type="dcterms:W3CDTF">2019-05-23T18:39:55Z</dcterms:modified>
</cp:coreProperties>
</file>