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60" r:id="rId5"/>
    <p:sldId id="284" r:id="rId6"/>
    <p:sldId id="262" r:id="rId7"/>
    <p:sldId id="264" r:id="rId8"/>
    <p:sldId id="265" r:id="rId9"/>
    <p:sldId id="266" r:id="rId10"/>
    <p:sldId id="285" r:id="rId11"/>
    <p:sldId id="269" r:id="rId12"/>
    <p:sldId id="271" r:id="rId13"/>
    <p:sldId id="272" r:id="rId14"/>
    <p:sldId id="291" r:id="rId15"/>
    <p:sldId id="273" r:id="rId16"/>
    <p:sldId id="274" r:id="rId17"/>
    <p:sldId id="290" r:id="rId18"/>
    <p:sldId id="275" r:id="rId19"/>
    <p:sldId id="276" r:id="rId20"/>
    <p:sldId id="277" r:id="rId21"/>
    <p:sldId id="289" r:id="rId22"/>
    <p:sldId id="278" r:id="rId23"/>
    <p:sldId id="286" r:id="rId24"/>
    <p:sldId id="280" r:id="rId25"/>
    <p:sldId id="282" r:id="rId26"/>
    <p:sldId id="287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5962"/>
    <a:srgbClr val="2C384D"/>
    <a:srgbClr val="6951AF"/>
    <a:srgbClr val="3C773A"/>
    <a:srgbClr val="183D16"/>
    <a:srgbClr val="FFAD22"/>
    <a:srgbClr val="C5C7D5"/>
    <a:srgbClr val="A9B8C6"/>
    <a:srgbClr val="70AD47"/>
    <a:srgbClr val="FFC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1764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AF459-EF6D-46A6-B1B5-874ECE5404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C7479E8-3620-4BA7-8604-8844BFF67E2E}" type="pres">
      <dgm:prSet presAssocID="{EE5AF459-EF6D-46A6-B1B5-874ECE5404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</dgm:ptLst>
  <dgm:cxnLst>
    <dgm:cxn modelId="{216E6CFC-ABB1-443A-AF84-605582C548BD}" type="presOf" srcId="{EE5AF459-EF6D-46A6-B1B5-874ECE540425}" destId="{9C7479E8-3620-4BA7-8604-8844BFF67E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D000DD-7261-4DC3-B613-BA6EE3B468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C6D48F0-395B-42E6-AA77-D2B2A2C110E9}">
      <dgm:prSet custT="1"/>
      <dgm:spPr>
        <a:solidFill>
          <a:srgbClr val="F7E7DC"/>
        </a:solidFill>
        <a:ln w="22225">
          <a:solidFill>
            <a:schemeClr val="tx1"/>
          </a:solidFill>
          <a:prstDash val="sysDash"/>
        </a:ln>
      </dgm:spPr>
      <dgm:t>
        <a:bodyPr/>
        <a:lstStyle/>
        <a:p>
          <a:endParaRPr lang="tr-TR" sz="2800" dirty="0"/>
        </a:p>
      </dgm:t>
    </dgm:pt>
    <dgm:pt modelId="{F4B4F779-93FA-461E-9709-D1C841C8F9D5}" type="parTrans" cxnId="{8B01BEC1-A5B2-49C0-AF4A-45E83E236298}">
      <dgm:prSet/>
      <dgm:spPr/>
      <dgm:t>
        <a:bodyPr/>
        <a:lstStyle/>
        <a:p>
          <a:endParaRPr lang="tr-TR"/>
        </a:p>
      </dgm:t>
    </dgm:pt>
    <dgm:pt modelId="{62C51821-457B-4115-8A13-499BDFF91199}" type="sibTrans" cxnId="{8B01BEC1-A5B2-49C0-AF4A-45E83E236298}">
      <dgm:prSet/>
      <dgm:spPr/>
      <dgm:t>
        <a:bodyPr/>
        <a:lstStyle/>
        <a:p>
          <a:endParaRPr lang="tr-TR"/>
        </a:p>
      </dgm:t>
    </dgm:pt>
    <dgm:pt modelId="{0E563CE0-DE19-4A21-B0E4-236B1B4631C2}" type="pres">
      <dgm:prSet presAssocID="{A2D000DD-7261-4DC3-B613-BA6EE3B468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39DDAC8-AE62-41E9-B57E-49711371829C}" type="pres">
      <dgm:prSet presAssocID="{4C6D48F0-395B-42E6-AA77-D2B2A2C110E9}" presName="parentText" presStyleLbl="node1" presStyleIdx="0" presStyleCnt="1" custScaleX="100000" custScaleY="1491062" custLinFactY="-199881" custLinFactNeighborX="623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B01BEC1-A5B2-49C0-AF4A-45E83E236298}" srcId="{A2D000DD-7261-4DC3-B613-BA6EE3B468BA}" destId="{4C6D48F0-395B-42E6-AA77-D2B2A2C110E9}" srcOrd="0" destOrd="0" parTransId="{F4B4F779-93FA-461E-9709-D1C841C8F9D5}" sibTransId="{62C51821-457B-4115-8A13-499BDFF91199}"/>
    <dgm:cxn modelId="{EEEA7D10-47EF-404D-B151-AC9BC921C884}" type="presOf" srcId="{4C6D48F0-395B-42E6-AA77-D2B2A2C110E9}" destId="{E39DDAC8-AE62-41E9-B57E-49711371829C}" srcOrd="0" destOrd="0" presId="urn:microsoft.com/office/officeart/2005/8/layout/vList2"/>
    <dgm:cxn modelId="{1E2187A8-6BB7-4763-AB32-AE8D9F0D651E}" type="presOf" srcId="{A2D000DD-7261-4DC3-B613-BA6EE3B468BA}" destId="{0E563CE0-DE19-4A21-B0E4-236B1B4631C2}" srcOrd="0" destOrd="0" presId="urn:microsoft.com/office/officeart/2005/8/layout/vList2"/>
    <dgm:cxn modelId="{DFD9B71B-E7FD-4F75-B28B-5164BD9CE95A}" type="presParOf" srcId="{0E563CE0-DE19-4A21-B0E4-236B1B4631C2}" destId="{E39DDAC8-AE62-41E9-B57E-497113718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DDAC8-AE62-41E9-B57E-49711371829C}">
      <dsp:nvSpPr>
        <dsp:cNvPr id="0" name=""/>
        <dsp:cNvSpPr/>
      </dsp:nvSpPr>
      <dsp:spPr>
        <a:xfrm>
          <a:off x="0" y="0"/>
          <a:ext cx="7502014" cy="1953887"/>
        </a:xfrm>
        <a:prstGeom prst="roundRect">
          <a:avLst/>
        </a:prstGeom>
        <a:solidFill>
          <a:srgbClr val="F7E7DC"/>
        </a:solidFill>
        <a:ln w="22225" cap="flat" cmpd="sng" algn="ctr">
          <a:solidFill>
            <a:schemeClr val="tx1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95381" y="95381"/>
        <a:ext cx="7311252" cy="1763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5156D-77A4-4F53-ACEA-36A18900406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040F2-6F3E-4475-A89B-070AB4CDB7E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F4B02-DA86-4727-9868-5CB499BCAE4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369F6-1051-45DF-A6FE-0BD31CC7E0F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19895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itimhane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u="sng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www.</a:t>
            </a:r>
            <a:r>
              <a:rPr lang="tr-TR" sz="1200" u="sng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HangiSoru</a:t>
            </a:r>
            <a:r>
              <a:rPr lang="tr-TR" sz="1200" u="sng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.Com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369F6-1051-45DF-A6FE-0BD31CC7E0F9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162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369F6-1051-45DF-A6FE-0BD31CC7E0F9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6690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369F6-1051-45DF-A6FE-0BD31CC7E0F9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9457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369F6-1051-45DF-A6FE-0BD31CC7E0F9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5713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369F6-1051-45DF-A6FE-0BD31CC7E0F9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2130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A5A90EE-0AD8-41C9-B0C4-DFEC8E2FB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8056D93D-2FB6-4052-AC7C-08E88ADAD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5F93FD60-6D5F-4546-AE1A-B3C6F657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3B153CE-B73E-4361-BF73-3C264295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70DB189-7281-4647-B3A6-5E361483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7783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F54F37B-EB20-4C92-AB64-4D9C915B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9DF47EBE-EBC4-4E1E-99CD-05F899830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C6C3328-CF3C-4075-AF9B-9353515D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F835BCB7-35E9-4BCC-A96C-4C9C2E89E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1DB0857-098D-44C2-A1E8-BAA096B6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8480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F0ADADF2-34FC-4B39-BE14-A96E3C0445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36C05139-0B13-4749-A7F2-D1B6BC1BE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898F71D-C451-4D67-ADD1-BA8FEB49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3530101-E409-4061-ADF2-77C5F0AB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E9ADC7A-86D0-4A6B-8823-CF8FD66D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3116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0ABE1BC-18CD-42F1-A754-F43A7E39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6D80158-1D86-4D87-8D0E-095F9DE66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D7232B71-2A82-42B6-B571-362C516B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6C156C3F-CDBD-4F6B-93B3-DD671D40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0F97108-D53E-4B6C-A5F2-961B85E1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4116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116991F1-F891-4BD6-9332-8A34AB86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784BD69D-4CCC-46EF-8AF1-A32293384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857F46A-144F-468B-9EBE-46E7AF55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CA149E9-D3C3-4A86-8F22-C9305C4E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60A051C-0E9E-46A1-A404-009B1855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4183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166AA293-6E98-4807-852C-53B455EB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16F1080-20F7-49A3-A0C5-DFD5E5688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62368E49-A8C3-4798-8865-D459FCCC2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E015327C-1255-419A-B65A-DD7E505E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F669D874-61E6-4C6F-BADC-1074AC0C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2E093913-9854-436D-8AB5-E9742C0C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9214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C80F660-DE07-4CE2-9C01-DBDDB4B9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E512AD33-0CAC-417D-9A09-073AD91E7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90491851-4374-4B99-9818-9BC4A047E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A23955BE-A300-44EA-B5EF-2AD03B0F6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F4B2AEB7-6658-4F05-8E1F-3F83761CC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54898B4C-E350-46BB-8985-4D414B08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2BEF63FF-4833-4D71-BC72-199208AE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4F6BBE95-B399-4BB0-AFC1-5DE81561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6376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FEF1CE9B-AB06-4E11-BEA7-EC35A22F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60A1DDA4-1382-42D2-87A8-43625FF4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E60E0042-B0A4-436E-91ED-BD00FC3A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6358FB0E-FD0D-4E12-94C7-0F953CB6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9839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3AB261B-CB5F-4F7C-A551-390D1FBD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66FFDE0C-029F-4E00-AEAF-BB04B906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956B0BB4-245E-4E56-B0D0-5C85E379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435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9D30E2B-3DC0-47D3-8621-C4032D73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76A8EAD-1ED5-425D-9ECF-B465EBB42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C8E7A916-231E-4563-BFDB-04E342153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7ED1A9CA-5846-429F-8998-E7E8F680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E9579065-BD34-4CF7-B0FF-DB404FBB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840931E1-F250-4C06-A980-888BF870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6027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4586CD0-E269-48F1-9094-9B9BBD87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A7B7AAC3-5A4D-4DEC-889C-5CBA021D3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764069C2-6E14-41B6-A749-A4765C154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FDA88EF5-EC20-42B3-9C8B-0A953068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A7E07FF7-F0D0-423F-9E59-E1247F16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1900788C-83B4-4AED-84B5-5215C2A1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4271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1E3708BD-C4AE-4062-9D3C-4DF6A7A2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7A38838-6C9E-4F8B-B37A-5F7FCA55A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7DE77DA-EABD-43D2-8A75-0799AAECF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B2031-B3B5-41AA-941C-B1DA42D44BB8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2FC21DB-14A3-42E3-9EA0-C931506A3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D410CE11-EF89-44B9-9709-CFABA45DA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74BFA-4C2B-4E30-A230-96FB00401F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1742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www.youtube.com/channel/UCvmbccp4GhRufkfIOWXmmhw/featured?disable_polymer=tru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www.facebook.com/ogretmen44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://ogretmensosyal.blogspot.com.t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0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3.wav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3.wav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microsoft.com/office/2007/relationships/hdphoto" Target="../media/hdphoto1.wdp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jpeg"/><Relationship Id="rId7" Type="http://schemas.openxmlformats.org/officeDocument/2006/relationships/diagramLayout" Target="../diagrams/layou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Resim 25">
            <a:extLst>
              <a:ext uri="{FF2B5EF4-FFF2-40B4-BE49-F238E27FC236}">
                <a16:creationId xmlns:a16="http://schemas.microsoft.com/office/drawing/2014/main" xmlns="" id="{734939A8-154E-4030-9CC6-1E658FB75C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99009" y="917438"/>
            <a:ext cx="9912955" cy="476748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FC1BF481-3534-436D-B7F0-D2D02E6799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39518" y="6184906"/>
            <a:ext cx="1587576" cy="544312"/>
          </a:xfrm>
          <a:prstGeom prst="rect">
            <a:avLst/>
          </a:prstGeom>
        </p:spPr>
      </p:pic>
      <p:pic>
        <p:nvPicPr>
          <p:cNvPr id="16" name="Picture 8" descr="FACEBOOK PNG ile ilgili görsel sonucu">
            <a:hlinkClick r:id="rId5"/>
            <a:extLst>
              <a:ext uri="{FF2B5EF4-FFF2-40B4-BE49-F238E27FC236}">
                <a16:creationId xmlns:a16="http://schemas.microsoft.com/office/drawing/2014/main" xmlns="" id="{CCE55A7E-A0EC-4C6A-B525-4672FEBB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357839" y="6219582"/>
            <a:ext cx="507878" cy="5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Resim 16">
            <a:hlinkClick r:id="rId7"/>
            <a:extLst>
              <a:ext uri="{FF2B5EF4-FFF2-40B4-BE49-F238E27FC236}">
                <a16:creationId xmlns:a16="http://schemas.microsoft.com/office/drawing/2014/main" xmlns="" id="{C737BFCA-0A00-42C6-8CFA-76EA196700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90830" y="6184906"/>
            <a:ext cx="548688" cy="548688"/>
          </a:xfrm>
          <a:prstGeom prst="rect">
            <a:avLst/>
          </a:prstGeom>
        </p:spPr>
      </p:pic>
      <p:pic>
        <p:nvPicPr>
          <p:cNvPr id="18" name="Picture 12" descr="BLOGGER PNG ile ilgili görsel sonucu">
            <a:hlinkClick r:id="rId9"/>
            <a:extLst>
              <a:ext uri="{FF2B5EF4-FFF2-40B4-BE49-F238E27FC236}">
                <a16:creationId xmlns:a16="http://schemas.microsoft.com/office/drawing/2014/main" xmlns="" id="{FD66F697-7831-41B0-A5A4-F129C964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69767" y="6141732"/>
            <a:ext cx="562959" cy="5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7F2E646-1E6F-4E19-B062-87D376AB147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0639" y="1656868"/>
            <a:ext cx="2268586" cy="44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6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572F57E4-998C-4EBA-B833-10E0534D08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96439" y="3429000"/>
            <a:ext cx="4730906" cy="312948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08F94F40-E668-434B-8B86-CB0CCD294B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13310" y="1058752"/>
            <a:ext cx="4608975" cy="28413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3C474430-97F7-445C-A5C4-AB8944CB93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28837" y="942109"/>
            <a:ext cx="3322931" cy="576613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996EB5F6-AEE8-48BD-9FC1-9927A0A67D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5353" y="1058752"/>
            <a:ext cx="424318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612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BFDA2638-B822-4E1D-8B23-AC0767F289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42483" y="4565243"/>
            <a:ext cx="7998645" cy="2042337"/>
          </a:xfrm>
          <a:prstGeom prst="rect">
            <a:avLst/>
          </a:prstGeom>
        </p:spPr>
      </p:pic>
      <p:pic>
        <p:nvPicPr>
          <p:cNvPr id="4" name="Picture 10" descr="karadeniz yayla evleri konaklama ile ilgili görsel sonucu">
            <a:extLst>
              <a:ext uri="{FF2B5EF4-FFF2-40B4-BE49-F238E27FC236}">
                <a16:creationId xmlns:a16="http://schemas.microsoft.com/office/drawing/2014/main" xmlns="" id="{E98E2BC4-80FE-49AC-B5AB-5542A47C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003" y="280413"/>
            <a:ext cx="5381039" cy="315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5875">
            <a:solidFill>
              <a:schemeClr val="dk1"/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6" name="Picture 12" descr="student png ile ilgili görsel sonucu">
            <a:extLst>
              <a:ext uri="{FF2B5EF4-FFF2-40B4-BE49-F238E27FC236}">
                <a16:creationId xmlns:a16="http://schemas.microsoft.com/office/drawing/2014/main" xmlns="" id="{7E1CFBC0-D26B-4146-8A93-BE5FEE82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4631" y="4314825"/>
            <a:ext cx="18669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ömür png ile ilgili görsel sonucu">
            <a:extLst>
              <a:ext uri="{FF2B5EF4-FFF2-40B4-BE49-F238E27FC236}">
                <a16:creationId xmlns:a16="http://schemas.microsoft.com/office/drawing/2014/main" xmlns="" id="{A665A431-F58F-444C-8763-7F3E7E22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47523" y="5936495"/>
            <a:ext cx="1560995" cy="114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Bağlayıcı: Dirsek 4">
            <a:extLst>
              <a:ext uri="{FF2B5EF4-FFF2-40B4-BE49-F238E27FC236}">
                <a16:creationId xmlns:a16="http://schemas.microsoft.com/office/drawing/2014/main" xmlns="" id="{40A55D5B-7999-4B33-9BC2-9C26927A31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35027" y="5411872"/>
            <a:ext cx="636908" cy="349079"/>
          </a:xfrm>
          <a:prstGeom prst="bentConnector3">
            <a:avLst>
              <a:gd name="adj1" fmla="val 50000"/>
            </a:avLst>
          </a:prstGeom>
          <a:ln w="158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24" name="Picture 8" descr="çay  rize ile ilgili görsel sonucu">
            <a:extLst>
              <a:ext uri="{FF2B5EF4-FFF2-40B4-BE49-F238E27FC236}">
                <a16:creationId xmlns:a16="http://schemas.microsoft.com/office/drawing/2014/main" xmlns="" id="{36A07B0E-5ED7-4545-8FB9-F6F405DA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042999" y="3425092"/>
            <a:ext cx="2137507" cy="1432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0" name="Bağlayıcı: Dirsek 9">
            <a:extLst>
              <a:ext uri="{FF2B5EF4-FFF2-40B4-BE49-F238E27FC236}">
                <a16:creationId xmlns:a16="http://schemas.microsoft.com/office/drawing/2014/main" xmlns="" id="{F53AFB96-7059-48D8-AF35-6B29C6033918}"/>
              </a:ext>
            </a:extLst>
          </p:cNvPr>
          <p:cNvCxnSpPr>
            <a:cxnSpLocks/>
            <a:endCxn id="9224" idx="2"/>
          </p:cNvCxnSpPr>
          <p:nvPr/>
        </p:nvCxnSpPr>
        <p:spPr>
          <a:xfrm flipV="1">
            <a:off x="9242323" y="4857222"/>
            <a:ext cx="869430" cy="573196"/>
          </a:xfrm>
          <a:prstGeom prst="bentConnector2">
            <a:avLst/>
          </a:prstGeom>
          <a:ln w="158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26" name="Picture 10" descr="fındık toplama ile ilgili görsel sonucu">
            <a:extLst>
              <a:ext uri="{FF2B5EF4-FFF2-40B4-BE49-F238E27FC236}">
                <a16:creationId xmlns:a16="http://schemas.microsoft.com/office/drawing/2014/main" xmlns="" id="{887C8956-781B-49B9-BA5C-6BD1CE926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93046" y="3952568"/>
            <a:ext cx="1789001" cy="1193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4" name="Bağlayıcı: Dirsek 13">
            <a:extLst>
              <a:ext uri="{FF2B5EF4-FFF2-40B4-BE49-F238E27FC236}">
                <a16:creationId xmlns:a16="http://schemas.microsoft.com/office/drawing/2014/main" xmlns="" id="{2782B627-0125-482C-8926-203F25459422}"/>
              </a:ext>
            </a:extLst>
          </p:cNvPr>
          <p:cNvCxnSpPr/>
          <p:nvPr/>
        </p:nvCxnSpPr>
        <p:spPr>
          <a:xfrm rot="5400000" flipH="1" flipV="1">
            <a:off x="7172563" y="5227464"/>
            <a:ext cx="442591" cy="275304"/>
          </a:xfrm>
          <a:prstGeom prst="bentConnector3">
            <a:avLst/>
          </a:prstGeom>
          <a:ln w="15875">
            <a:solidFill>
              <a:schemeClr val="dk1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Bağlayıcı: Dirsek 15">
            <a:extLst>
              <a:ext uri="{FF2B5EF4-FFF2-40B4-BE49-F238E27FC236}">
                <a16:creationId xmlns:a16="http://schemas.microsoft.com/office/drawing/2014/main" xmlns="" id="{675114B0-6D3E-437A-9B01-59D2AB4B02E1}"/>
              </a:ext>
            </a:extLst>
          </p:cNvPr>
          <p:cNvCxnSpPr>
            <a:cxnSpLocks/>
            <a:endCxn id="9226" idx="2"/>
          </p:cNvCxnSpPr>
          <p:nvPr/>
        </p:nvCxnSpPr>
        <p:spPr>
          <a:xfrm rot="5400000" flipH="1" flipV="1">
            <a:off x="7677902" y="5353737"/>
            <a:ext cx="517215" cy="102076"/>
          </a:xfrm>
          <a:prstGeom prst="bentConnector3">
            <a:avLst/>
          </a:prstGeom>
          <a:ln w="15875">
            <a:solidFill>
              <a:schemeClr val="dk1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Bağlayıcı: Dirsek 17">
            <a:extLst>
              <a:ext uri="{FF2B5EF4-FFF2-40B4-BE49-F238E27FC236}">
                <a16:creationId xmlns:a16="http://schemas.microsoft.com/office/drawing/2014/main" xmlns="" id="{B7534448-8B24-4861-93D1-C1A06CBDC89B}"/>
              </a:ext>
            </a:extLst>
          </p:cNvPr>
          <p:cNvCxnSpPr/>
          <p:nvPr/>
        </p:nvCxnSpPr>
        <p:spPr>
          <a:xfrm rot="16200000" flipV="1">
            <a:off x="8076469" y="5218293"/>
            <a:ext cx="286598" cy="137652"/>
          </a:xfrm>
          <a:prstGeom prst="bentConnector3">
            <a:avLst/>
          </a:prstGeom>
          <a:ln w="15875">
            <a:solidFill>
              <a:schemeClr val="dk1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Resim 26">
            <a:extLst>
              <a:ext uri="{FF2B5EF4-FFF2-40B4-BE49-F238E27FC236}">
                <a16:creationId xmlns:a16="http://schemas.microsoft.com/office/drawing/2014/main" xmlns="" id="{83D40AE4-7493-4D14-A2BD-1899ACDC885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88710" y="4022225"/>
            <a:ext cx="1954214" cy="1057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3" name="Bağlayıcı: Dirsek 22">
            <a:extLst>
              <a:ext uri="{FF2B5EF4-FFF2-40B4-BE49-F238E27FC236}">
                <a16:creationId xmlns:a16="http://schemas.microsoft.com/office/drawing/2014/main" xmlns="" id="{904B1573-1DC2-48B9-A2E3-73415383CF4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42190" y="4896905"/>
            <a:ext cx="244539" cy="688913"/>
          </a:xfrm>
          <a:prstGeom prst="bentConnector2">
            <a:avLst/>
          </a:prstGeom>
          <a:ln w="158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 descr="samsun limanı ile ilgili görsel sonucu">
            <a:extLst>
              <a:ext uri="{FF2B5EF4-FFF2-40B4-BE49-F238E27FC236}">
                <a16:creationId xmlns:a16="http://schemas.microsoft.com/office/drawing/2014/main" xmlns="" id="{D2CE3210-222D-462E-8E02-B16E11BF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82302" y="3861237"/>
            <a:ext cx="1885857" cy="1228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xmlns="" id="{A5CD03F8-9439-4972-BCF6-DC333382F3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22775" y="367439"/>
            <a:ext cx="5718544" cy="2822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xmlns="" id="{C41887FE-E0DF-4FA2-A9B5-19CBB081228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41805" y="1115476"/>
            <a:ext cx="5163760" cy="1402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xmlns="" id="{52D476ED-074E-41D6-B79D-E7C3DF8897E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25231" y="913547"/>
            <a:ext cx="5816088" cy="1719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90038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ografyaharita.com/haritalarim/4mege-bolgesi-iller-haritasi.png">
            <a:extLst>
              <a:ext uri="{FF2B5EF4-FFF2-40B4-BE49-F238E27FC236}">
                <a16:creationId xmlns:a16="http://schemas.microsoft.com/office/drawing/2014/main" xmlns="" id="{01B3C2F2-F198-4936-90F8-B3D873291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89058" y="1258529"/>
            <a:ext cx="4866968" cy="4090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 descr="İlgili resim">
            <a:extLst>
              <a:ext uri="{FF2B5EF4-FFF2-40B4-BE49-F238E27FC236}">
                <a16:creationId xmlns:a16="http://schemas.microsoft.com/office/drawing/2014/main" xmlns="" id="{3EE41CF6-32EE-4DAA-9B5D-C00A4304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34387" y="2990717"/>
            <a:ext cx="2320370" cy="38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17F957EF-C6B7-4A1B-9507-10736B3B47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432" y="733218"/>
            <a:ext cx="6035563" cy="167044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CA72D0B1-A864-49B2-8D49-ADAB3C65AC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432" y="2578831"/>
            <a:ext cx="6157494" cy="1621677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E42B4521-D592-4EF2-9265-35B1FFA1C2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432" y="4375672"/>
            <a:ext cx="5986791" cy="1694835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xmlns="" id="{49EE7C1E-D29C-4148-AE7A-3CCD34E9C2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21709" y="560439"/>
            <a:ext cx="6083808" cy="6858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xmlns="" id="{53D75084-D245-45E9-A969-7CC15643F6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21709" y="2576446"/>
            <a:ext cx="3432345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31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ografyaharita.com/haritalarim/4mege-bolgesi-bolumler-haritasi.png">
            <a:extLst>
              <a:ext uri="{FF2B5EF4-FFF2-40B4-BE49-F238E27FC236}">
                <a16:creationId xmlns:a16="http://schemas.microsoft.com/office/drawing/2014/main" xmlns="" id="{BB944C42-B293-4390-830C-92442737A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67252" y="1411866"/>
            <a:ext cx="3411793" cy="28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zmir limanı ile ilgili görsel sonucu">
            <a:extLst>
              <a:ext uri="{FF2B5EF4-FFF2-40B4-BE49-F238E27FC236}">
                <a16:creationId xmlns:a16="http://schemas.microsoft.com/office/drawing/2014/main" xmlns="" id="{2384565C-3694-4DC5-ABF2-E1E007CF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8851" y="761843"/>
            <a:ext cx="6337877" cy="3521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Akış Çizelgesi: Bağlayıcı 7">
            <a:extLst>
              <a:ext uri="{FF2B5EF4-FFF2-40B4-BE49-F238E27FC236}">
                <a16:creationId xmlns:a16="http://schemas.microsoft.com/office/drawing/2014/main" xmlns="" id="{A1E19766-61D9-441B-ADF6-8BAE0E594151}"/>
              </a:ext>
            </a:extLst>
          </p:cNvPr>
          <p:cNvSpPr/>
          <p:nvPr/>
        </p:nvSpPr>
        <p:spPr>
          <a:xfrm>
            <a:off x="8367252" y="2291462"/>
            <a:ext cx="825910" cy="835742"/>
          </a:xfrm>
          <a:prstGeom prst="flowChartConnector">
            <a:avLst/>
          </a:prstGeom>
          <a:solidFill>
            <a:schemeClr val="accent1">
              <a:alpha val="17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466E45A9-12C9-4AD8-890B-06715D98FE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875702971"/>
              </p:ext>
            </p:extLst>
          </p:nvPr>
        </p:nvGraphicFramePr>
        <p:xfrm>
          <a:off x="285134" y="4444181"/>
          <a:ext cx="7502014" cy="2192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xmlns="" id="{F8934C0B-889C-4941-AF5F-B5CCC2599276}"/>
              </a:ext>
            </a:extLst>
          </p:cNvPr>
          <p:cNvSpPr/>
          <p:nvPr/>
        </p:nvSpPr>
        <p:spPr>
          <a:xfrm>
            <a:off x="426070" y="4444181"/>
            <a:ext cx="7220141" cy="1857165"/>
          </a:xfrm>
          <a:prstGeom prst="roundRect">
            <a:avLst/>
          </a:prstGeom>
          <a:solidFill>
            <a:srgbClr val="FE7891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2400" dirty="0">
                <a:solidFill>
                  <a:schemeClr val="tx1"/>
                </a:solidFill>
                <a:latin typeface="00359" panose="00000400000000000000" pitchFamily="2" charset="0"/>
              </a:rPr>
              <a:t>Bölgemizin en büyük kenti İzmir’dir. Doğal bir limanı olması, ulaşımın kolay olması İzmir’i büyük bir sanayi ve ticaret merkezi haline getirmiştir.</a:t>
            </a:r>
          </a:p>
        </p:txBody>
      </p:sp>
    </p:spTree>
    <p:extLst>
      <p:ext uri="{BB962C8B-B14F-4D97-AF65-F5344CB8AC3E}">
        <p14:creationId xmlns:p14="http://schemas.microsoft.com/office/powerpoint/2010/main" xmlns="" val="95708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Bağlayıcı: Dirsek 5">
            <a:extLst>
              <a:ext uri="{FF2B5EF4-FFF2-40B4-BE49-F238E27FC236}">
                <a16:creationId xmlns:a16="http://schemas.microsoft.com/office/drawing/2014/main" xmlns="" id="{10166068-0E30-49CD-90C8-C5AE0EFD07FA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3031339" y="5134236"/>
            <a:ext cx="5648700" cy="1235578"/>
          </a:xfrm>
          <a:prstGeom prst="bentConnector2">
            <a:avLst/>
          </a:prstGeom>
          <a:ln w="22225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http://cografyaharita.com/haritalarim/4mege-bolgesi-iller-haritasi.png">
            <a:extLst>
              <a:ext uri="{FF2B5EF4-FFF2-40B4-BE49-F238E27FC236}">
                <a16:creationId xmlns:a16="http://schemas.microsoft.com/office/drawing/2014/main" xmlns="" id="{EB0EB43A-54CC-48BA-8DD3-F036A31F3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180618" y="2613998"/>
            <a:ext cx="2998841" cy="252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EED84676-CF09-4358-8970-2C218BEA58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80618" y="1650646"/>
            <a:ext cx="3158002" cy="829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D72AFAFF-A640-4DF9-A924-DF553D01D8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0991" y="663676"/>
            <a:ext cx="678543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3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student png ile ilgili görsel sonucu">
            <a:extLst>
              <a:ext uri="{FF2B5EF4-FFF2-40B4-BE49-F238E27FC236}">
                <a16:creationId xmlns:a16="http://schemas.microsoft.com/office/drawing/2014/main" xmlns="" id="{C2B1A0CF-0B67-4435-9478-6CAB553B2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801543" y="1629930"/>
            <a:ext cx="352425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9DF46699-39EB-457F-A47E-2C9D97BD31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21446" y="178308"/>
            <a:ext cx="4206605" cy="341405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7CC3C197-DBC6-4F9D-A0C6-3BE2915AA4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21446" y="56377"/>
            <a:ext cx="4218798" cy="3657917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B45D515C-7092-4DF3-892D-F4504F279F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27551" y="3876500"/>
            <a:ext cx="5291787" cy="2578832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58BC1DCC-E461-440D-AF27-F70D41DAF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868567" y="611227"/>
            <a:ext cx="2695011" cy="5962273"/>
          </a:xfrm>
          <a:prstGeom prst="rect">
            <a:avLst/>
          </a:prstGeom>
        </p:spPr>
      </p:pic>
      <p:pic>
        <p:nvPicPr>
          <p:cNvPr id="4110" name="Picture 14" descr="kuraklık png ile ilgili görsel sonucu">
            <a:extLst>
              <a:ext uri="{FF2B5EF4-FFF2-40B4-BE49-F238E27FC236}">
                <a16:creationId xmlns:a16="http://schemas.microsoft.com/office/drawing/2014/main" xmlns="" id="{75766D5A-4FD5-4052-AAB5-606A70AF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51801" y="2157482"/>
            <a:ext cx="2612308" cy="171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C0EA4034-93F6-4557-8FC2-995342ECCFD9}"/>
              </a:ext>
            </a:extLst>
          </p:cNvPr>
          <p:cNvSpPr/>
          <p:nvPr/>
        </p:nvSpPr>
        <p:spPr>
          <a:xfrm>
            <a:off x="2358063" y="5043986"/>
            <a:ext cx="1338204" cy="1258529"/>
          </a:xfrm>
          <a:prstGeom prst="flowChartConnector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5" name="Bağlayıcı: Dirsek 4">
            <a:extLst>
              <a:ext uri="{FF2B5EF4-FFF2-40B4-BE49-F238E27FC236}">
                <a16:creationId xmlns:a16="http://schemas.microsoft.com/office/drawing/2014/main" xmlns="" id="{25AE71E1-DB60-4F11-A622-D4F26050DF0C}"/>
              </a:ext>
            </a:extLst>
          </p:cNvPr>
          <p:cNvCxnSpPr>
            <a:stCxn id="3" idx="6"/>
          </p:cNvCxnSpPr>
          <p:nvPr/>
        </p:nvCxnSpPr>
        <p:spPr>
          <a:xfrm flipV="1">
            <a:off x="3696267" y="5043986"/>
            <a:ext cx="4965952" cy="629265"/>
          </a:xfrm>
          <a:prstGeom prst="bentConnector3">
            <a:avLst/>
          </a:prstGeom>
          <a:ln w="158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3530782E-DFDE-4086-9854-65B256EC8B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92898" y="4952538"/>
            <a:ext cx="158510" cy="182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143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ğu anadolu bölgesi haritası ile ilgili görsel sonucu">
            <a:extLst>
              <a:ext uri="{FF2B5EF4-FFF2-40B4-BE49-F238E27FC236}">
                <a16:creationId xmlns:a16="http://schemas.microsoft.com/office/drawing/2014/main" xmlns="" id="{5B9B7FF9-076D-4613-833C-92908B633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52508" y="238258"/>
            <a:ext cx="4778477" cy="30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büyükbaş hayvancılık ile ilgili görsel sonucu">
            <a:extLst>
              <a:ext uri="{FF2B5EF4-FFF2-40B4-BE49-F238E27FC236}">
                <a16:creationId xmlns:a16="http://schemas.microsoft.com/office/drawing/2014/main" xmlns="" id="{00E91964-D385-49D6-BDD0-F9BDCEB2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99315" y="5143001"/>
            <a:ext cx="2710017" cy="15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40A6BB1F-3541-4108-B609-8441A4FAEF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99315" y="3355528"/>
            <a:ext cx="2710017" cy="164198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95ED9C97-C2E5-435A-907B-26B596D69A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39892" y="430567"/>
            <a:ext cx="4712616" cy="2280102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9A8B83C3-A6E0-420C-A8B4-8A9833132D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52085" y="2908127"/>
            <a:ext cx="4700423" cy="1670449"/>
          </a:xfrm>
          <a:prstGeom prst="rect">
            <a:avLst/>
          </a:prstGeom>
        </p:spPr>
      </p:pic>
      <p:pic>
        <p:nvPicPr>
          <p:cNvPr id="5138" name="Picture 18" descr="malatya ile ilgili görsel sonucu">
            <a:extLst>
              <a:ext uri="{FF2B5EF4-FFF2-40B4-BE49-F238E27FC236}">
                <a16:creationId xmlns:a16="http://schemas.microsoft.com/office/drawing/2014/main" xmlns="" id="{75BCC53B-50E1-4629-9894-456D69D4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40387" y="3355528"/>
            <a:ext cx="4227871" cy="3336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DB6BDF16-F663-46A1-B732-0606D296C98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47599" y="4425013"/>
            <a:ext cx="5066215" cy="2042337"/>
          </a:xfrm>
          <a:prstGeom prst="rect">
            <a:avLst/>
          </a:prstGeom>
        </p:spPr>
      </p:pic>
      <p:pic>
        <p:nvPicPr>
          <p:cNvPr id="9220" name="Picture 4" descr="boy png ile ilgili görsel sonucu">
            <a:extLst>
              <a:ext uri="{FF2B5EF4-FFF2-40B4-BE49-F238E27FC236}">
                <a16:creationId xmlns:a16="http://schemas.microsoft.com/office/drawing/2014/main" xmlns="" id="{59216D05-15DD-4880-9198-D3F3AEEE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-92911" y="2144911"/>
            <a:ext cx="2856719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171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Bağlayıcı: Dirsek 6">
            <a:extLst>
              <a:ext uri="{FF2B5EF4-FFF2-40B4-BE49-F238E27FC236}">
                <a16:creationId xmlns:a16="http://schemas.microsoft.com/office/drawing/2014/main" xmlns="" id="{C928E481-B5E5-4ED7-A9BD-05BE3E55C2A5}"/>
              </a:ext>
            </a:extLst>
          </p:cNvPr>
          <p:cNvCxnSpPr>
            <a:cxnSpLocks/>
          </p:cNvCxnSpPr>
          <p:nvPr/>
        </p:nvCxnSpPr>
        <p:spPr>
          <a:xfrm flipV="1">
            <a:off x="2408841" y="4861828"/>
            <a:ext cx="7125878" cy="1273456"/>
          </a:xfrm>
          <a:prstGeom prst="bentConnector2">
            <a:avLst/>
          </a:prstGeom>
          <a:ln w="22225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66CE2372-F511-4374-A162-F095D13F5A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91458" y="1647498"/>
            <a:ext cx="3907875" cy="84132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B274DCDD-A42A-431B-A25A-30E401EB6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99334" y="2590727"/>
            <a:ext cx="3292125" cy="209720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1462AEA3-D9B4-4149-99DF-AC067F24E7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2712" y="427083"/>
            <a:ext cx="6986622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4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sim 24">
            <a:extLst>
              <a:ext uri="{FF2B5EF4-FFF2-40B4-BE49-F238E27FC236}">
                <a16:creationId xmlns:a16="http://schemas.microsoft.com/office/drawing/2014/main" xmlns="" id="{B1BEF1A7-774C-424D-A575-17C42D23CE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1890" y="4642591"/>
            <a:ext cx="5742930" cy="1615580"/>
          </a:xfrm>
          <a:prstGeom prst="rect">
            <a:avLst/>
          </a:prstGeom>
        </p:spPr>
      </p:pic>
      <p:pic>
        <p:nvPicPr>
          <p:cNvPr id="8198" name="Picture 6" descr="boy png ile ilgili görsel sonucu">
            <a:extLst>
              <a:ext uri="{FF2B5EF4-FFF2-40B4-BE49-F238E27FC236}">
                <a16:creationId xmlns:a16="http://schemas.microsoft.com/office/drawing/2014/main" xmlns="" id="{3156F88D-C06D-4B67-943A-DDD9B6CD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47621" y="3441989"/>
            <a:ext cx="2368715" cy="341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C5A7D778-A3C0-48AD-8BA6-26478E5840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57701" y="765595"/>
            <a:ext cx="5308339" cy="2126470"/>
          </a:xfrm>
          <a:prstGeom prst="rect">
            <a:avLst/>
          </a:prstGeom>
        </p:spPr>
      </p:pic>
      <p:pic>
        <p:nvPicPr>
          <p:cNvPr id="6146" name="Picture 2" descr="çukurova ile ilgili görsel sonucu">
            <a:extLst>
              <a:ext uri="{FF2B5EF4-FFF2-40B4-BE49-F238E27FC236}">
                <a16:creationId xmlns:a16="http://schemas.microsoft.com/office/drawing/2014/main" xmlns="" id="{0C93CFAC-3CC8-4951-A23F-AF2F0092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80545" y="3045786"/>
            <a:ext cx="3267878" cy="1452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62" name="Picture 18" descr="citrus png ile ilgili görsel sonucu">
            <a:extLst>
              <a:ext uri="{FF2B5EF4-FFF2-40B4-BE49-F238E27FC236}">
                <a16:creationId xmlns:a16="http://schemas.microsoft.com/office/drawing/2014/main" xmlns="" id="{392A14FA-C7B8-429E-80D5-81BC0A8D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383765" y="1996489"/>
            <a:ext cx="1033540" cy="6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sera ile ilgili görsel sonucu">
            <a:extLst>
              <a:ext uri="{FF2B5EF4-FFF2-40B4-BE49-F238E27FC236}">
                <a16:creationId xmlns:a16="http://schemas.microsoft.com/office/drawing/2014/main" xmlns="" id="{6828CCC9-DB20-45F3-BBCC-30C25CCB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22327" y="364120"/>
            <a:ext cx="1412463" cy="105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6" name="Bağlayıcı: Dirsek 5">
            <a:extLst>
              <a:ext uri="{FF2B5EF4-FFF2-40B4-BE49-F238E27FC236}">
                <a16:creationId xmlns:a16="http://schemas.microsoft.com/office/drawing/2014/main" xmlns="" id="{633C6689-E7DD-41FF-BED3-3A302466FD29}"/>
              </a:ext>
            </a:extLst>
          </p:cNvPr>
          <p:cNvCxnSpPr>
            <a:cxnSpLocks/>
            <a:endCxn id="6170" idx="2"/>
          </p:cNvCxnSpPr>
          <p:nvPr/>
        </p:nvCxnSpPr>
        <p:spPr>
          <a:xfrm rot="10800000">
            <a:off x="9628559" y="1423469"/>
            <a:ext cx="481518" cy="349303"/>
          </a:xfrm>
          <a:prstGeom prst="bentConnector2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72" name="Picture 28" descr="turizm antAlya ile ilgili görsel sonucu">
            <a:extLst>
              <a:ext uri="{FF2B5EF4-FFF2-40B4-BE49-F238E27FC236}">
                <a16:creationId xmlns:a16="http://schemas.microsoft.com/office/drawing/2014/main" xmlns="" id="{59672763-1DA4-492C-AE68-0FB02DD7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09939" y="1985025"/>
            <a:ext cx="1506397" cy="100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9" name="Bağlayıcı: Dirsek 18">
            <a:extLst>
              <a:ext uri="{FF2B5EF4-FFF2-40B4-BE49-F238E27FC236}">
                <a16:creationId xmlns:a16="http://schemas.microsoft.com/office/drawing/2014/main" xmlns="" id="{ABE5E360-4E58-4B3E-A735-65B0FD2CAC3F}"/>
              </a:ext>
            </a:extLst>
          </p:cNvPr>
          <p:cNvCxnSpPr/>
          <p:nvPr/>
        </p:nvCxnSpPr>
        <p:spPr>
          <a:xfrm rot="5400000">
            <a:off x="10179487" y="2553018"/>
            <a:ext cx="766085" cy="103689"/>
          </a:xfrm>
          <a:prstGeom prst="bentConnector3">
            <a:avLst>
              <a:gd name="adj1" fmla="val 50001"/>
            </a:avLst>
          </a:prstGeom>
          <a:ln w="127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C5891310-1A3A-4D17-B4CE-26C97916258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97126" y="3965392"/>
            <a:ext cx="3834716" cy="298729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xmlns="" id="{35C77F8F-D5EB-4418-A2B8-8AF1B61F5B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4236" y="421788"/>
            <a:ext cx="5761219" cy="122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xmlns="" id="{A56ECD77-430E-4CE4-B13D-237DCE381E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1890" y="1768035"/>
            <a:ext cx="5724640" cy="1408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xmlns="" id="{60318150-3997-42A8-A779-CB31D7E72FD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0815" y="3297178"/>
            <a:ext cx="5724640" cy="1164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749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ç anadolu bölgesi haritası ile ilgili görsel sonucu">
            <a:extLst>
              <a:ext uri="{FF2B5EF4-FFF2-40B4-BE49-F238E27FC236}">
                <a16:creationId xmlns:a16="http://schemas.microsoft.com/office/drawing/2014/main" xmlns="" id="{AEAB4BB1-B92E-44B1-AAEE-0A65DF9F2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629418" y="289369"/>
            <a:ext cx="4834784" cy="2925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ankara hastane hacettepe ile ilgili görsel sonucu">
            <a:extLst>
              <a:ext uri="{FF2B5EF4-FFF2-40B4-BE49-F238E27FC236}">
                <a16:creationId xmlns:a16="http://schemas.microsoft.com/office/drawing/2014/main" xmlns="" id="{B3B4DA57-7888-4EEB-93B6-03B58CB13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026254" y="3550555"/>
            <a:ext cx="3857318" cy="999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ankara ile ilgili görsel sonucu">
            <a:extLst>
              <a:ext uri="{FF2B5EF4-FFF2-40B4-BE49-F238E27FC236}">
                <a16:creationId xmlns:a16="http://schemas.microsoft.com/office/drawing/2014/main" xmlns="" id="{2BF24EEF-05F7-4CD9-A792-DD38D7C3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486852" y="2038275"/>
            <a:ext cx="2237087" cy="144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8AC7FD0-B38A-4D9C-AE09-9B1F1D379A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28173" y="4830649"/>
            <a:ext cx="3395766" cy="1877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47DC9571-56F5-4AF9-8122-437D140FCA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0831" y="635931"/>
            <a:ext cx="6218459" cy="2578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95C7B4A5-5C2B-47F0-A727-5EEEA5176D6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8638" y="3495510"/>
            <a:ext cx="6230652" cy="267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4E09F8B-B552-4093-A19E-70C86255693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69061" y="3269587"/>
            <a:ext cx="3844247" cy="358841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8679AB04-7BB7-431A-B43D-A1252557A98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01103" y="1747511"/>
            <a:ext cx="975445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577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28B18231-E69E-4B4B-A372-183FF4C8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915" y="3135083"/>
            <a:ext cx="4530747" cy="339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18EF6DC-D198-438B-9E40-CEEC20A11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03"/>
          <a:stretch/>
        </p:blipFill>
        <p:spPr>
          <a:xfrm>
            <a:off x="909782" y="3135083"/>
            <a:ext cx="4548010" cy="3722917"/>
          </a:xfrm>
          <a:prstGeom prst="rect">
            <a:avLst/>
          </a:prstGeom>
        </p:spPr>
      </p:pic>
      <p:sp>
        <p:nvSpPr>
          <p:cNvPr id="8" name="Ok: Aşağı 7">
            <a:extLst>
              <a:ext uri="{FF2B5EF4-FFF2-40B4-BE49-F238E27FC236}">
                <a16:creationId xmlns:a16="http://schemas.microsoft.com/office/drawing/2014/main" xmlns="" id="{12B02793-A4E6-47DA-9DDC-29BC576E9F1D}"/>
              </a:ext>
            </a:extLst>
          </p:cNvPr>
          <p:cNvSpPr/>
          <p:nvPr/>
        </p:nvSpPr>
        <p:spPr>
          <a:xfrm>
            <a:off x="3066953" y="2312284"/>
            <a:ext cx="233668" cy="729673"/>
          </a:xfrm>
          <a:prstGeom prst="downArrow">
            <a:avLst/>
          </a:prstGeom>
          <a:solidFill>
            <a:srgbClr val="2C384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Ok: Aşağı 10">
            <a:extLst>
              <a:ext uri="{FF2B5EF4-FFF2-40B4-BE49-F238E27FC236}">
                <a16:creationId xmlns:a16="http://schemas.microsoft.com/office/drawing/2014/main" xmlns="" id="{5B51D92F-756D-4F51-B5D1-625849AAA403}"/>
              </a:ext>
            </a:extLst>
          </p:cNvPr>
          <p:cNvSpPr/>
          <p:nvPr/>
        </p:nvSpPr>
        <p:spPr>
          <a:xfrm>
            <a:off x="8583454" y="2312283"/>
            <a:ext cx="233668" cy="729673"/>
          </a:xfrm>
          <a:prstGeom prst="downArrow">
            <a:avLst/>
          </a:prstGeom>
          <a:solidFill>
            <a:srgbClr val="2C384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BE782F9-9EAA-4859-A0C1-74D235481B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18981" y="458800"/>
            <a:ext cx="9455716" cy="1633870"/>
          </a:xfrm>
          <a:prstGeom prst="rect">
            <a:avLst/>
          </a:prstGeom>
        </p:spPr>
      </p:pic>
      <p:pic>
        <p:nvPicPr>
          <p:cNvPr id="9" name="Picture 20" descr="Man finger raised illustration png">
            <a:extLst>
              <a:ext uri="{FF2B5EF4-FFF2-40B4-BE49-F238E27FC236}">
                <a16:creationId xmlns:a16="http://schemas.microsoft.com/office/drawing/2014/main" xmlns="" id="{801C88B6-CAB2-4182-852E-1D72A8E3D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8093" y="1981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526348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cografyaharita.com/haritalarim/4mmarmara-bolgesinin-illeri-haritasi.png">
            <a:extLst>
              <a:ext uri="{FF2B5EF4-FFF2-40B4-BE49-F238E27FC236}">
                <a16:creationId xmlns:a16="http://schemas.microsoft.com/office/drawing/2014/main" xmlns="" id="{EF7D2904-60F7-408B-B229-92D36D0F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541342" y="334297"/>
            <a:ext cx="4522839" cy="3460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2" name="Picture 10" descr="industrial factory png, ile ilgili görsel sonucu">
            <a:extLst>
              <a:ext uri="{FF2B5EF4-FFF2-40B4-BE49-F238E27FC236}">
                <a16:creationId xmlns:a16="http://schemas.microsoft.com/office/drawing/2014/main" xmlns="" id="{7B930B26-3FB1-41B5-A5DE-894E9F35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0310628" y="666136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2D88B856-4336-4AE3-A63D-9A48169D23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411" y="123130"/>
            <a:ext cx="6242845" cy="1597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97B2D71-C679-4E61-87C6-F0CC8F6A67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4023" y="1631879"/>
            <a:ext cx="6156905" cy="2519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2987FA3B-2B95-4D5F-B707-F9B4EF0B56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4023" y="4390698"/>
            <a:ext cx="10979848" cy="296034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BF468E9-6974-49B4-8487-DA95DB20C2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216" y="4390698"/>
            <a:ext cx="10967655" cy="4487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2450CE48-2DF4-4DE3-A128-136DC41F77D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02761" y="3249499"/>
            <a:ext cx="230448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79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Bağlayıcı: Dirsek 15">
            <a:extLst>
              <a:ext uri="{FF2B5EF4-FFF2-40B4-BE49-F238E27FC236}">
                <a16:creationId xmlns:a16="http://schemas.microsoft.com/office/drawing/2014/main" xmlns="" id="{4682ED6B-0103-4912-9E12-839B42B1223F}"/>
              </a:ext>
            </a:extLst>
          </p:cNvPr>
          <p:cNvCxnSpPr>
            <a:cxnSpLocks/>
          </p:cNvCxnSpPr>
          <p:nvPr/>
        </p:nvCxnSpPr>
        <p:spPr>
          <a:xfrm flipV="1">
            <a:off x="2408841" y="4861828"/>
            <a:ext cx="7125878" cy="1273456"/>
          </a:xfrm>
          <a:prstGeom prst="bentConnector2">
            <a:avLst/>
          </a:prstGeom>
          <a:ln w="22225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>
            <a:extLst>
              <a:ext uri="{FF2B5EF4-FFF2-40B4-BE49-F238E27FC236}">
                <a16:creationId xmlns:a16="http://schemas.microsoft.com/office/drawing/2014/main" xmlns="" id="{F1714123-F3B9-4FDD-936C-AB3A60C2BC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9830" y="722716"/>
            <a:ext cx="7151228" cy="5218628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xmlns="" id="{E3878177-3899-40AE-9A7E-69E5BAD4B7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93855" y="1383275"/>
            <a:ext cx="3706689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23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7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33E2382-1DCC-40BD-BDEB-983EB0CF3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58297" y="1966451"/>
            <a:ext cx="8200103" cy="4168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73DAE6C9-17E6-4122-A0E3-3720B924D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28036" y="456557"/>
            <a:ext cx="8394920" cy="122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4F2C8CBD-C0EA-4B0A-9BF6-3242684B60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7922" y="1069258"/>
            <a:ext cx="1127858" cy="3401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18" descr="Businessman profession cartoon png">
            <a:extLst>
              <a:ext uri="{FF2B5EF4-FFF2-40B4-BE49-F238E27FC236}">
                <a16:creationId xmlns:a16="http://schemas.microsoft.com/office/drawing/2014/main" xmlns="" id="{B3C86B50-FF4C-4F5A-B7BD-C00C224A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95856" y="165037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932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A0A4876F-FCFE-4F47-BE6A-593CD61F6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664" y="918896"/>
            <a:ext cx="6590347" cy="5828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7F4571BE-B32F-4AF0-A227-A026F01F1B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81254" y="918896"/>
            <a:ext cx="2383743" cy="573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9010DF50-9EB2-4F33-A913-41A0073CE8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81254" y="415002"/>
            <a:ext cx="2395936" cy="408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Gülen Yüz 14">
            <a:extLst>
              <a:ext uri="{FF2B5EF4-FFF2-40B4-BE49-F238E27FC236}">
                <a16:creationId xmlns:a16="http://schemas.microsoft.com/office/drawing/2014/main" xmlns="" id="{9328B5F7-A5DF-45BD-8A6B-F610F52393E2}"/>
              </a:ext>
            </a:extLst>
          </p:cNvPr>
          <p:cNvSpPr/>
          <p:nvPr/>
        </p:nvSpPr>
        <p:spPr>
          <a:xfrm>
            <a:off x="8856922" y="1068618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Gülen Yüz 15">
            <a:extLst>
              <a:ext uri="{FF2B5EF4-FFF2-40B4-BE49-F238E27FC236}">
                <a16:creationId xmlns:a16="http://schemas.microsoft.com/office/drawing/2014/main" xmlns="" id="{2309526D-322F-40F4-A80D-CE22D0C88368}"/>
              </a:ext>
            </a:extLst>
          </p:cNvPr>
          <p:cNvSpPr/>
          <p:nvPr/>
        </p:nvSpPr>
        <p:spPr>
          <a:xfrm>
            <a:off x="7656191" y="1682492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Gülen Yüz 16">
            <a:extLst>
              <a:ext uri="{FF2B5EF4-FFF2-40B4-BE49-F238E27FC236}">
                <a16:creationId xmlns:a16="http://schemas.microsoft.com/office/drawing/2014/main" xmlns="" id="{5E5FCB62-62D7-4F5C-9264-40B35D58499E}"/>
              </a:ext>
            </a:extLst>
          </p:cNvPr>
          <p:cNvSpPr/>
          <p:nvPr/>
        </p:nvSpPr>
        <p:spPr>
          <a:xfrm>
            <a:off x="7656190" y="2167050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Gülen Yüz 17">
            <a:extLst>
              <a:ext uri="{FF2B5EF4-FFF2-40B4-BE49-F238E27FC236}">
                <a16:creationId xmlns:a16="http://schemas.microsoft.com/office/drawing/2014/main" xmlns="" id="{4E82E959-651C-405F-9E45-5071FE769F51}"/>
              </a:ext>
            </a:extLst>
          </p:cNvPr>
          <p:cNvSpPr/>
          <p:nvPr/>
        </p:nvSpPr>
        <p:spPr>
          <a:xfrm>
            <a:off x="8856921" y="2810274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Gülen Yüz 18">
            <a:extLst>
              <a:ext uri="{FF2B5EF4-FFF2-40B4-BE49-F238E27FC236}">
                <a16:creationId xmlns:a16="http://schemas.microsoft.com/office/drawing/2014/main" xmlns="" id="{D7A952BF-EA30-4751-9D71-CB179C42420A}"/>
              </a:ext>
            </a:extLst>
          </p:cNvPr>
          <p:cNvSpPr/>
          <p:nvPr/>
        </p:nvSpPr>
        <p:spPr>
          <a:xfrm>
            <a:off x="8864010" y="3400770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Gülen Yüz 19">
            <a:extLst>
              <a:ext uri="{FF2B5EF4-FFF2-40B4-BE49-F238E27FC236}">
                <a16:creationId xmlns:a16="http://schemas.microsoft.com/office/drawing/2014/main" xmlns="" id="{A350D432-B3BD-49FA-8C77-CFFE48B51CC8}"/>
              </a:ext>
            </a:extLst>
          </p:cNvPr>
          <p:cNvSpPr/>
          <p:nvPr/>
        </p:nvSpPr>
        <p:spPr>
          <a:xfrm>
            <a:off x="7656189" y="5022806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Gülen Yüz 20">
            <a:extLst>
              <a:ext uri="{FF2B5EF4-FFF2-40B4-BE49-F238E27FC236}">
                <a16:creationId xmlns:a16="http://schemas.microsoft.com/office/drawing/2014/main" xmlns="" id="{FEC5FB97-99C7-45FE-BFC5-A6817DD6CC76}"/>
              </a:ext>
            </a:extLst>
          </p:cNvPr>
          <p:cNvSpPr/>
          <p:nvPr/>
        </p:nvSpPr>
        <p:spPr>
          <a:xfrm>
            <a:off x="8864010" y="4551930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Gülen Yüz 21">
            <a:extLst>
              <a:ext uri="{FF2B5EF4-FFF2-40B4-BE49-F238E27FC236}">
                <a16:creationId xmlns:a16="http://schemas.microsoft.com/office/drawing/2014/main" xmlns="" id="{17CC4894-622B-4301-BF91-D778DE83B481}"/>
              </a:ext>
            </a:extLst>
          </p:cNvPr>
          <p:cNvSpPr/>
          <p:nvPr/>
        </p:nvSpPr>
        <p:spPr>
          <a:xfrm>
            <a:off x="7656190" y="3948871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Gülen Yüz 22">
            <a:extLst>
              <a:ext uri="{FF2B5EF4-FFF2-40B4-BE49-F238E27FC236}">
                <a16:creationId xmlns:a16="http://schemas.microsoft.com/office/drawing/2014/main" xmlns="" id="{D339AD81-838E-4BE3-88C6-EB554198CD83}"/>
              </a:ext>
            </a:extLst>
          </p:cNvPr>
          <p:cNvSpPr/>
          <p:nvPr/>
        </p:nvSpPr>
        <p:spPr>
          <a:xfrm>
            <a:off x="7656188" y="5665841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Gülen Yüz 23">
            <a:extLst>
              <a:ext uri="{FF2B5EF4-FFF2-40B4-BE49-F238E27FC236}">
                <a16:creationId xmlns:a16="http://schemas.microsoft.com/office/drawing/2014/main" xmlns="" id="{2FEA67C7-9D5B-4AFC-B69C-3302005AF437}"/>
              </a:ext>
            </a:extLst>
          </p:cNvPr>
          <p:cNvSpPr/>
          <p:nvPr/>
        </p:nvSpPr>
        <p:spPr>
          <a:xfrm>
            <a:off x="8864010" y="6285815"/>
            <a:ext cx="297711" cy="276446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xmlns="" id="{F6B9A030-465E-4514-AC63-90CF7F8F63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1664" y="320505"/>
            <a:ext cx="2225233" cy="597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" descr="character png ile ilgili görsel sonucu">
            <a:extLst>
              <a:ext uri="{FF2B5EF4-FFF2-40B4-BE49-F238E27FC236}">
                <a16:creationId xmlns:a16="http://schemas.microsoft.com/office/drawing/2014/main" xmlns="" id="{73E851EF-4971-4404-88CF-FCFBFD4E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91686" y="3556550"/>
            <a:ext cx="3600314" cy="33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369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D3D67AA-4020-4EDA-9DB8-6B88184376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4605" y="1010328"/>
            <a:ext cx="2499577" cy="78645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0C42CEDE-78BA-4FE2-B212-860324EF98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1950" y="1733095"/>
            <a:ext cx="7986452" cy="156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CA46C977-3558-48AC-86C4-8BF2AA4F55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1950" y="3432123"/>
            <a:ext cx="8071804" cy="2786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Dikdörtgen: Yuvarlatılmış Köşeler 2">
            <a:extLst>
              <a:ext uri="{FF2B5EF4-FFF2-40B4-BE49-F238E27FC236}">
                <a16:creationId xmlns:a16="http://schemas.microsoft.com/office/drawing/2014/main" xmlns="" id="{E441C07F-13D4-40AB-9E85-B792F6BF41E2}"/>
              </a:ext>
            </a:extLst>
          </p:cNvPr>
          <p:cNvSpPr/>
          <p:nvPr/>
        </p:nvSpPr>
        <p:spPr>
          <a:xfrm>
            <a:off x="2161309" y="5514109"/>
            <a:ext cx="7982445" cy="581891"/>
          </a:xfrm>
          <a:prstGeom prst="roundRect">
            <a:avLst/>
          </a:prstGeom>
          <a:solidFill>
            <a:schemeClr val="accent6">
              <a:alpha val="75000"/>
            </a:schemeClr>
          </a:solidFill>
          <a:ln>
            <a:solidFill>
              <a:schemeClr val="accent6">
                <a:shade val="50000"/>
                <a:alpha val="98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551150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9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BB997E0A-06E8-49CC-A2B1-2DCF75AE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638" y="1839351"/>
            <a:ext cx="8016935" cy="1566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E6ADA3DF-BC1E-4DF8-90B7-A5A99BF6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638" y="3406159"/>
            <a:ext cx="8041321" cy="1938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1BF49D3C-2659-43C2-8175-A298C2B44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38" y="1206256"/>
            <a:ext cx="2499577" cy="786452"/>
          </a:xfrm>
          <a:prstGeom prst="rect">
            <a:avLst/>
          </a:prstGeom>
        </p:spPr>
      </p:pic>
      <p:sp>
        <p:nvSpPr>
          <p:cNvPr id="2" name="Akış Çizelgesi: Bağlayıcı 1">
            <a:extLst>
              <a:ext uri="{FF2B5EF4-FFF2-40B4-BE49-F238E27FC236}">
                <a16:creationId xmlns:a16="http://schemas.microsoft.com/office/drawing/2014/main" xmlns="" id="{1F883D6E-CAEA-4BE4-9245-AAB129742FE9}"/>
              </a:ext>
            </a:extLst>
          </p:cNvPr>
          <p:cNvSpPr/>
          <p:nvPr/>
        </p:nvSpPr>
        <p:spPr>
          <a:xfrm>
            <a:off x="7167716" y="4168877"/>
            <a:ext cx="412955" cy="393291"/>
          </a:xfrm>
          <a:prstGeom prst="flowChartConnector">
            <a:avLst/>
          </a:prstGeom>
          <a:solidFill>
            <a:srgbClr val="F05962">
              <a:alpha val="61000"/>
            </a:srgbClr>
          </a:solidFill>
          <a:ln>
            <a:solidFill>
              <a:srgbClr val="F059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25313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63EEC4D0-560B-4862-874D-EF7DD9A598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626" y="606488"/>
            <a:ext cx="2499577" cy="78645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CFDACD66-155B-4A89-9286-F67169C595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626" y="1304737"/>
            <a:ext cx="6834208" cy="2341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6D4FFDC2-C53A-4F68-9101-02D6454C0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626" y="3714630"/>
            <a:ext cx="6840305" cy="176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kış Çizelgesi: Bağlayıcı 1">
            <a:extLst>
              <a:ext uri="{FF2B5EF4-FFF2-40B4-BE49-F238E27FC236}">
                <a16:creationId xmlns:a16="http://schemas.microsoft.com/office/drawing/2014/main" xmlns="" id="{505F21E8-3EE1-44E5-8A9F-1F68210ACEF7}"/>
              </a:ext>
            </a:extLst>
          </p:cNvPr>
          <p:cNvSpPr/>
          <p:nvPr/>
        </p:nvSpPr>
        <p:spPr>
          <a:xfrm>
            <a:off x="5712542" y="4827639"/>
            <a:ext cx="383458" cy="412955"/>
          </a:xfrm>
          <a:prstGeom prst="flowChartConnector">
            <a:avLst/>
          </a:prstGeom>
          <a:solidFill>
            <a:schemeClr val="accent1">
              <a:alpha val="5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9964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ity turkey traffic ile ilgili görsel sonucu">
            <a:extLst>
              <a:ext uri="{FF2B5EF4-FFF2-40B4-BE49-F238E27FC236}">
                <a16:creationId xmlns:a16="http://schemas.microsoft.com/office/drawing/2014/main" xmlns="" id="{41296656-C7D9-44AE-9B7E-6E2009C2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6167" y="1194750"/>
            <a:ext cx="5360092" cy="3019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7C31AB45-4CA7-4B2E-8DC6-2E6DD0015C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4049" y="1194750"/>
            <a:ext cx="5050739" cy="3340305"/>
          </a:xfrm>
          <a:prstGeom prst="rect">
            <a:avLst/>
          </a:prstGeom>
        </p:spPr>
      </p:pic>
      <p:pic>
        <p:nvPicPr>
          <p:cNvPr id="9" name="Picture 4" descr="facebook marketer image">
            <a:extLst>
              <a:ext uri="{FF2B5EF4-FFF2-40B4-BE49-F238E27FC236}">
                <a16:creationId xmlns:a16="http://schemas.microsoft.com/office/drawing/2014/main" xmlns="" id="{84BBE49A-D729-4320-92AC-EB6D176C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16394" y="2984244"/>
            <a:ext cx="33337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E5F64CCB-313D-481D-9862-BD8A99F15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94095787"/>
              </p:ext>
            </p:extLst>
          </p:nvPr>
        </p:nvGraphicFramePr>
        <p:xfrm>
          <a:off x="204048" y="1194750"/>
          <a:ext cx="5050739" cy="3303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AC55D454-649A-404C-9F7C-6C79ADD6BC2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4048" y="1194750"/>
            <a:ext cx="5291787" cy="3560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1598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9B1B9608-19B4-4571-B237-0394AEA0A2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3893" y="2097903"/>
            <a:ext cx="6492803" cy="2523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1B103A68-7D2D-41D5-8B78-BF77D55C1E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76696" y="1426217"/>
            <a:ext cx="4633362" cy="404809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59E7A296-9C68-4C2A-9AE3-D19EC85E60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0885" y="124681"/>
            <a:ext cx="8730229" cy="660863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793613DE-7C12-4564-8895-A7B0D79416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0422" y="1426217"/>
            <a:ext cx="926672" cy="4560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8924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cebook marketer image">
            <a:extLst>
              <a:ext uri="{FF2B5EF4-FFF2-40B4-BE49-F238E27FC236}">
                <a16:creationId xmlns:a16="http://schemas.microsoft.com/office/drawing/2014/main" xmlns="" id="{047CD871-5F77-4CE6-A685-19074B30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41224" y="2876550"/>
            <a:ext cx="33337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3E39E0AF-A5F7-4DE5-A035-19BCB6B04D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50530" y="1188265"/>
            <a:ext cx="920576" cy="4761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170B421B-6D45-472C-A94A-790E6D113B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3414" y="237207"/>
            <a:ext cx="10327519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841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53BC9FAE-E236-42D6-97E7-4E92D0160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93563" y="2315602"/>
            <a:ext cx="5776995" cy="4948488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8E6FF6A6-8D99-4004-8B99-84830B77E1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9170" y="412042"/>
            <a:ext cx="4621169" cy="62001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7079B1E-DF14-469C-A0CA-DDA999008E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56320" y="913400"/>
            <a:ext cx="5651482" cy="1402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4523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CD07E32-AED7-43DF-947B-B1AD097961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6189" y="1901345"/>
            <a:ext cx="7089010" cy="4430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B58CDD3-40A6-4F19-A44D-B8B0F7CCBA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33186" y="476010"/>
            <a:ext cx="4602879" cy="610262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9ED42F07-5110-450A-AB04-D1D92235A2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9119" y="550485"/>
            <a:ext cx="5889246" cy="1213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1927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51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lta ovası ile ilgili görsel sonucu">
            <a:extLst>
              <a:ext uri="{FF2B5EF4-FFF2-40B4-BE49-F238E27FC236}">
                <a16:creationId xmlns:a16="http://schemas.microsoft.com/office/drawing/2014/main" xmlns="" id="{D91DE0DF-9534-420F-ADD6-9BB9191BA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85770" y="2734558"/>
            <a:ext cx="4199037" cy="287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İlgili resim">
            <a:extLst>
              <a:ext uri="{FF2B5EF4-FFF2-40B4-BE49-F238E27FC236}">
                <a16:creationId xmlns:a16="http://schemas.microsoft.com/office/drawing/2014/main" xmlns="" id="{03C0FDD0-9098-4093-BEC0-26435AB9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99840" y="2734558"/>
            <a:ext cx="4199037" cy="287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45C8495-55F6-4140-8EBC-CB82324A5B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26273" y="1254552"/>
            <a:ext cx="8260796" cy="1005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48C76873-F9AF-4888-ACFF-CDFAB158F2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51146" y="2418268"/>
            <a:ext cx="9135923" cy="404603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63D0D1A9-7183-46DF-AC77-099ACAB09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28787" y="19812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281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8D2C0305-4563-4A30-8DBF-AD57C98A1D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87285" y="2124217"/>
            <a:ext cx="5920340" cy="384351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865F4CE-CEF9-41F3-8BF0-54FDAA85FF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58" y="2110106"/>
            <a:ext cx="6335673" cy="3687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FA9153D-8AE0-4C83-BD57-3B73EB928A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04318" y="230549"/>
            <a:ext cx="8809484" cy="233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1D79AC6A-7941-43DD-9D55-D94C2534A5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20104" y="5341790"/>
            <a:ext cx="2206943" cy="469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19F87A22-9EF0-4FF7-9F16-60A93ACF15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220104" y="1750651"/>
            <a:ext cx="44638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9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Nerde yaşanır sunusu</Template>
  <TotalTime>0</TotalTime>
  <Words>30</Words>
  <Application>Microsoft Office PowerPoint</Application>
  <PresentationFormat>Özel</PresentationFormat>
  <Paragraphs>7</Paragraphs>
  <Slides>26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</vt:vector>
  </TitlesOfParts>
  <Company>Silentall Unattended Installer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ronaldinho424</dc:creator>
  <cp:lastModifiedBy>Öğretmenler Odası</cp:lastModifiedBy>
  <cp:revision>4</cp:revision>
  <dcterms:created xsi:type="dcterms:W3CDTF">2018-12-12T16:26:40Z</dcterms:created>
  <dcterms:modified xsi:type="dcterms:W3CDTF">2018-12-12T20:42:34Z</dcterms:modified>
</cp:coreProperties>
</file>