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C75B1-11D9-44E7-B0BB-84A6AD3DD94F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73271-8D25-4DBD-A23A-1B5A3D4664A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D7F65-64D9-450A-932A-D85B46D6163F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97E9E-0054-4114-9EE8-B18E8439664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>
            <a:normAutofit/>
          </a:bodyPr>
          <a:lstStyle/>
          <a:p>
            <a:r>
              <a:rPr lang="tr-TR" sz="8000" b="1" dirty="0" smtClean="0"/>
              <a:t>Hz. HUD (a.s)</a:t>
            </a:r>
            <a:endParaRPr lang="tr-TR" sz="80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5362" name="Picture 2" descr="Hz. Hud (a.s.)'ın hayatı hakkında bilgi verir misiniz? | Sorularla İslamiy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143248"/>
            <a:ext cx="7771958" cy="2500330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14814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www.</a:t>
            </a:r>
            <a:r>
              <a:rPr kumimoji="0" lang="tr-TR" sz="1100" b="0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HangiSoru</a:t>
            </a:r>
            <a:r>
              <a:rPr kumimoji="0" lang="tr-TR" sz="11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.com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Katlanmış Nesne"/>
          <p:cNvSpPr/>
          <p:nvPr/>
        </p:nvSpPr>
        <p:spPr>
          <a:xfrm>
            <a:off x="3571868" y="214290"/>
            <a:ext cx="5214974" cy="6429420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428992" y="214290"/>
            <a:ext cx="5257808" cy="6286544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/>
              <a:t>Âd</a:t>
            </a:r>
            <a:r>
              <a:rPr lang="tr-TR" dirty="0" smtClean="0"/>
              <a:t> kavmi ellerindeki güce, zenginliklerine bakıp gururlandılar. Kendilerine hiç kimsenin güç yetiremeyeceğini zannettiler. </a:t>
            </a:r>
          </a:p>
          <a:p>
            <a:r>
              <a:rPr lang="tr-TR" dirty="0" smtClean="0"/>
              <a:t>— Biz azaba uğratılacak değiliz, dediler.</a:t>
            </a:r>
          </a:p>
          <a:p>
            <a:r>
              <a:rPr lang="tr-TR" dirty="0" smtClean="0"/>
              <a:t>Yağmurlar yağmamaya, ünlü İrem bağları kurumaya, ağaçlar sararmaya, çiçekler solmaya başladı.</a:t>
            </a:r>
          </a:p>
          <a:p>
            <a:r>
              <a:rPr lang="tr-TR" dirty="0" smtClean="0"/>
              <a:t> Her yeri kuraklık kasıp kavuruyordu. İnsanlar  güçsüzleşmişlerdi. Hepsi bir yudum suya muhtaç olmuştu. Bir damla yağmur yağmasını bekliyorlardı. Gözler gökyüzüne dikilmiş, bulutları arıyordu. </a:t>
            </a:r>
            <a:endParaRPr lang="tr-TR" dirty="0"/>
          </a:p>
        </p:txBody>
      </p:sp>
      <p:pic>
        <p:nvPicPr>
          <p:cNvPr id="6146" name="Picture 2" descr="Dünya Bankası Raporu: Kuraklık Türkiye'yi vuracak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57183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olu Çerçeve"/>
          <p:cNvSpPr/>
          <p:nvPr/>
        </p:nvSpPr>
        <p:spPr>
          <a:xfrm>
            <a:off x="0" y="928670"/>
            <a:ext cx="9144000" cy="4357718"/>
          </a:xfrm>
          <a:prstGeom prst="beve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 kavmi böyle susuz 3 yıl yaşadılar. Hz. </a:t>
            </a:r>
            <a:r>
              <a:rPr lang="tr-TR" dirty="0" err="1" smtClean="0"/>
              <a:t>Hud</a:t>
            </a:r>
            <a:r>
              <a:rPr lang="tr-TR" dirty="0" smtClean="0"/>
              <a:t> onlara yine şefkatle yaklaşarak onları Allah’tan bağışlanma dileme ve Allah’a kulluk etmeye tekrar tekrar çağırdı.</a:t>
            </a:r>
          </a:p>
          <a:p>
            <a:r>
              <a:rPr lang="tr-TR" dirty="0" smtClean="0"/>
              <a:t>Ama Ad kavmi Hz. </a:t>
            </a:r>
            <a:r>
              <a:rPr lang="tr-TR" dirty="0" err="1" smtClean="0"/>
              <a:t>Hud’un</a:t>
            </a:r>
            <a:r>
              <a:rPr lang="tr-TR" dirty="0" smtClean="0"/>
              <a:t> davetine yine kulak asmadılar.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Katlanmış Nesne"/>
          <p:cNvSpPr/>
          <p:nvPr/>
        </p:nvSpPr>
        <p:spPr>
          <a:xfrm>
            <a:off x="285720" y="214290"/>
            <a:ext cx="8358246" cy="3143272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3071835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Sonra Ad Kavmi bir gün gökyüzünde simsiyah kocaman bulutlar gördüler.</a:t>
            </a:r>
          </a:p>
          <a:p>
            <a:r>
              <a:rPr lang="tr-TR" dirty="0" smtClean="0"/>
              <a:t>Bu bulutların yıllardır gelmeyen yağmur bulutları olduğunu düşündüler ve içleri sevinçle doldular mutluluktan yerlerinden duramıyor.</a:t>
            </a:r>
          </a:p>
          <a:p>
            <a:r>
              <a:rPr lang="tr-TR" dirty="0" smtClean="0"/>
              <a:t>Bu bize gelen yağmur bulutudur diyorlardı.</a:t>
            </a:r>
            <a:endParaRPr lang="tr-TR" dirty="0"/>
          </a:p>
        </p:txBody>
      </p:sp>
      <p:pic>
        <p:nvPicPr>
          <p:cNvPr id="4098" name="Picture 2" descr="Musul'daki siyah bulutların nedeni! - Dünyadan Son Haber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429000"/>
            <a:ext cx="5695950" cy="31622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1000108"/>
            <a:ext cx="8643966" cy="55721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Hz. </a:t>
            </a:r>
            <a:r>
              <a:rPr lang="tr-TR" dirty="0" err="1" smtClean="0"/>
              <a:t>Hud</a:t>
            </a:r>
            <a:r>
              <a:rPr lang="tr-TR" dirty="0" smtClean="0"/>
              <a:t>:</a:t>
            </a:r>
          </a:p>
          <a:p>
            <a:r>
              <a:rPr lang="tr-TR" dirty="0" smtClean="0"/>
              <a:t> —Hayır, o, yağmur bulutu değil. Can yakıcı azap veren bir rüzgardır. Rabbinin emriyle her şeyi yerle bir eder,dedi.</a:t>
            </a:r>
          </a:p>
          <a:p>
            <a:r>
              <a:rPr lang="tr-TR" dirty="0" smtClean="0"/>
              <a:t>Ve Ad kavminin yağmur sandığı rüzgar bulutu ortaya çıkmıştı.</a:t>
            </a:r>
          </a:p>
          <a:p>
            <a:r>
              <a:rPr lang="tr-TR" dirty="0" smtClean="0"/>
              <a:t>Çok şiddetli bir fırtına çıkmış inanmayanlar yerlerinde duramıyorlardı. Bu fırtına her şeyi alıp götürüyordu. </a:t>
            </a:r>
            <a:r>
              <a:rPr lang="tr-TR" dirty="0" err="1" smtClean="0"/>
              <a:t>Kur’an</a:t>
            </a:r>
            <a:r>
              <a:rPr lang="tr-TR" dirty="0" smtClean="0"/>
              <a:t> da  Rabbimiz bu rüzgardan “sarsar” olarak bahseder.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285720" y="214290"/>
            <a:ext cx="4429156" cy="62865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85728"/>
            <a:ext cx="4429156" cy="6383351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Bu rüzgar inanan Allah’ın yolunda yürüyen insanlara ufak tatlı bir esinti gibi geliyordu.</a:t>
            </a:r>
          </a:p>
          <a:p>
            <a:r>
              <a:rPr lang="tr-TR" dirty="0" smtClean="0"/>
              <a:t>Ama puta tapıp Allah’ı inkar edenler ise bu rüzgardan çok etkileniyorlardı.</a:t>
            </a:r>
          </a:p>
          <a:p>
            <a:r>
              <a:rPr lang="tr-TR" dirty="0" smtClean="0"/>
              <a:t>Hz. </a:t>
            </a:r>
            <a:r>
              <a:rPr lang="tr-TR" dirty="0" err="1" smtClean="0"/>
              <a:t>Hud</a:t>
            </a:r>
            <a:r>
              <a:rPr lang="tr-TR" dirty="0" smtClean="0"/>
              <a:t> rüzgar çıkınca inananlarla birlikte bir yere sığınarak kurtulmuştu ama inanmayanlar helak olmuşlardı.</a:t>
            </a:r>
            <a:endParaRPr lang="tr-TR" dirty="0"/>
          </a:p>
        </p:txBody>
      </p:sp>
      <p:sp>
        <p:nvSpPr>
          <p:cNvPr id="2050" name="AutoShape 2" descr="Hz. Hud (a.s.) Kimdir? - Hz Hud hayat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52" name="AutoShape 4" descr="Hz. Hud (a.s.) Kimdir? - Hz Hud hayat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54" name="AutoShape 6" descr="https://www.islamveihsan.com/wp-content/uploads/2019/07/ad_kavmi_irem_baglari_peygamber2-702x33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56" name="AutoShape 8" descr="https://www.islamveihsan.com/wp-content/uploads/2019/07/ad_kavmi_irem_baglari_peygamber2-702x33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58" name="AutoShape 10" descr="https://www.islamveihsan.com/wp-content/uploads/2019/07/ad_kavmi_irem_baglari_peygamber2-702x33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60" name="Picture 12" descr="Hz. Hud Kimdir? Hz. Hud Peygamberin Hayatı.. | Türk Haber Saa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928670"/>
            <a:ext cx="381000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ey Kaydırma"/>
          <p:cNvSpPr/>
          <p:nvPr/>
        </p:nvSpPr>
        <p:spPr>
          <a:xfrm>
            <a:off x="3000364" y="0"/>
            <a:ext cx="5929322" cy="6215106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00496" y="785794"/>
            <a:ext cx="4186238" cy="5240343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Hz. </a:t>
            </a:r>
            <a:r>
              <a:rPr lang="tr-TR" dirty="0" err="1" smtClean="0"/>
              <a:t>Hud</a:t>
            </a:r>
            <a:r>
              <a:rPr lang="tr-TR" dirty="0" smtClean="0"/>
              <a:t> rüzgardan kurtulan inananları da yanına alarak </a:t>
            </a:r>
            <a:r>
              <a:rPr lang="tr-TR" dirty="0" err="1" smtClean="0"/>
              <a:t>Hadramut’a</a:t>
            </a:r>
            <a:r>
              <a:rPr lang="tr-TR" dirty="0" smtClean="0"/>
              <a:t> gitmiştir.</a:t>
            </a:r>
          </a:p>
          <a:p>
            <a:r>
              <a:rPr lang="tr-TR" dirty="0" smtClean="0"/>
              <a:t>Hz. </a:t>
            </a:r>
            <a:r>
              <a:rPr lang="tr-TR" dirty="0" err="1" smtClean="0"/>
              <a:t>Hud’un</a:t>
            </a:r>
            <a:r>
              <a:rPr lang="tr-TR" dirty="0" smtClean="0"/>
              <a:t> kavmine Ad-ı ula (birinci ad) denmiştir.</a:t>
            </a:r>
          </a:p>
          <a:p>
            <a:r>
              <a:rPr lang="tr-TR" dirty="0" smtClean="0"/>
              <a:t> Rüzgardan kurtulan müminlerin oluşturduğu kavme Ad-ı </a:t>
            </a:r>
            <a:r>
              <a:rPr lang="tr-TR" dirty="0" err="1" smtClean="0"/>
              <a:t>Sani</a:t>
            </a:r>
            <a:r>
              <a:rPr lang="tr-TR" dirty="0" smtClean="0"/>
              <a:t> (ikinci ad) denilen </a:t>
            </a:r>
            <a:r>
              <a:rPr lang="tr-TR" dirty="0" err="1" smtClean="0"/>
              <a:t>Semud</a:t>
            </a:r>
            <a:r>
              <a:rPr lang="tr-TR" dirty="0" smtClean="0"/>
              <a:t> kavmi denilmiştir.</a:t>
            </a:r>
          </a:p>
          <a:p>
            <a:r>
              <a:rPr lang="tr-TR" dirty="0" err="1" smtClean="0"/>
              <a:t>Semud</a:t>
            </a:r>
            <a:r>
              <a:rPr lang="tr-TR" dirty="0" smtClean="0"/>
              <a:t> kavmine Hz. Salih peygamber olarak gelmiştir.</a:t>
            </a:r>
            <a:endParaRPr lang="tr-TR" dirty="0"/>
          </a:p>
        </p:txBody>
      </p:sp>
      <p:pic>
        <p:nvPicPr>
          <p:cNvPr id="1026" name="Picture 2" descr="HADRAMUT - TDV İslâm Ansiklopedi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357298"/>
            <a:ext cx="3500430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Katlanmış Nesne"/>
          <p:cNvSpPr/>
          <p:nvPr/>
        </p:nvSpPr>
        <p:spPr>
          <a:xfrm>
            <a:off x="285720" y="357166"/>
            <a:ext cx="8643998" cy="4786346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954591"/>
          </a:xfrm>
        </p:spPr>
        <p:txBody>
          <a:bodyPr/>
          <a:lstStyle/>
          <a:p>
            <a:r>
              <a:rPr lang="tr-TR" dirty="0" smtClean="0"/>
              <a:t>Hz. Nuh’tan sonra onun oğullarından nesiller insanlar çoğaldı. </a:t>
            </a:r>
          </a:p>
          <a:p>
            <a:r>
              <a:rPr lang="tr-TR" dirty="0" smtClean="0"/>
              <a:t>Hz. Nuh’un torunlarından Ad yemen civarına yerleşmişti.</a:t>
            </a:r>
          </a:p>
          <a:p>
            <a:r>
              <a:rPr lang="tr-TR" dirty="0" smtClean="0"/>
              <a:t>Hz. Nuh’un torunu Ad’ın soyundan gelen tüm insanlara da Ad kavmi denilmekteydi.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olu Çerçeve"/>
          <p:cNvSpPr/>
          <p:nvPr/>
        </p:nvSpPr>
        <p:spPr>
          <a:xfrm>
            <a:off x="214282" y="142852"/>
            <a:ext cx="8643998" cy="3357586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285728"/>
            <a:ext cx="8501122" cy="3500462"/>
          </a:xfrm>
        </p:spPr>
        <p:txBody>
          <a:bodyPr>
            <a:normAutofit/>
          </a:bodyPr>
          <a:lstStyle/>
          <a:p>
            <a:r>
              <a:rPr lang="tr-TR" dirty="0" smtClean="0"/>
              <a:t>Burası ırmaklar bağlar bahçeler çok güzel verimli bir yerdi.</a:t>
            </a:r>
          </a:p>
          <a:p>
            <a:r>
              <a:rPr lang="tr-TR" dirty="0" smtClean="0"/>
              <a:t>Denize yakındı ve bolca yağış alıyordu bu yüzden burada çeşit çeşit meyve sebze yetişiyordu.</a:t>
            </a:r>
          </a:p>
          <a:p>
            <a:r>
              <a:rPr lang="tr-TR" dirty="0" smtClean="0"/>
              <a:t>Ad kavminin yaşadıkları bu şehre İrem Şehri deniliyordu.</a:t>
            </a:r>
            <a:endParaRPr lang="tr-TR" dirty="0"/>
          </a:p>
        </p:txBody>
      </p:sp>
      <p:pic>
        <p:nvPicPr>
          <p:cNvPr id="13314" name="Picture 2" descr="Babil'in Asma Bahçeleri: Bir Efsane Mi, Bir Mimari Harikası Mı? İşte  Hakkında Tüm Bilinmeyenler - Emoj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643314"/>
            <a:ext cx="3929122" cy="2673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ey Kaydırma"/>
          <p:cNvSpPr/>
          <p:nvPr/>
        </p:nvSpPr>
        <p:spPr>
          <a:xfrm>
            <a:off x="0" y="357166"/>
            <a:ext cx="9358346" cy="6000792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Ad kavmi şehirlerinde Yüksek yüksek binalar, gösterişli saraylar yapıyorlardı. İrem şehri dillere destan güzellikte idi. Mal ve mülkün, türlü türlü nimetlerin içerisinde sefa sürüyorlar ama Allah’a (c.c.) şükretmeyi unutarak büyükleniyorlardı. </a:t>
            </a:r>
          </a:p>
          <a:p>
            <a:r>
              <a:rPr lang="tr-TR" dirty="0" smtClean="0"/>
              <a:t>Zorba ve kaba insanlardı. Ülkelerine uğrayan kişilere zulmediyor, onların haklarını gasp ediyorlardı.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Katlanmış Nesne"/>
          <p:cNvSpPr/>
          <p:nvPr/>
        </p:nvSpPr>
        <p:spPr>
          <a:xfrm>
            <a:off x="142844" y="285728"/>
            <a:ext cx="8643998" cy="6143668"/>
          </a:xfrm>
          <a:prstGeom prst="foldedCorner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Allah’ı inkâr ediyor, Allah’ı (c.c.) inkâr ediyor ve putları ilah biliyorlardı. Allah’a (c.c.) karşı kibirleniyorlardı.Haksızlıklar, günahlar içerisinde yaşıyorlardı. </a:t>
            </a:r>
          </a:p>
          <a:p>
            <a:r>
              <a:rPr lang="tr-TR" dirty="0" smtClean="0"/>
              <a:t>Allah (c.c.), onlar bu hâlde iken merhametinin bir gereği olarak onlara bir peygamber gönderdi. Adı </a:t>
            </a:r>
            <a:r>
              <a:rPr lang="tr-TR" dirty="0" err="1" smtClean="0"/>
              <a:t>Hud</a:t>
            </a:r>
            <a:r>
              <a:rPr lang="tr-TR" dirty="0" smtClean="0"/>
              <a:t> idi. </a:t>
            </a:r>
          </a:p>
          <a:p>
            <a:r>
              <a:rPr lang="tr-TR" dirty="0" smtClean="0"/>
              <a:t>Hz. </a:t>
            </a:r>
            <a:r>
              <a:rPr lang="tr-TR" dirty="0" err="1" smtClean="0"/>
              <a:t>Hud</a:t>
            </a:r>
            <a:r>
              <a:rPr lang="tr-TR" dirty="0" smtClean="0"/>
              <a:t> bu şehirde yaşayan ve güzel ahlakı ile tanınan biriydi.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kış Çizelgesi: Belge"/>
          <p:cNvSpPr/>
          <p:nvPr/>
        </p:nvSpPr>
        <p:spPr>
          <a:xfrm>
            <a:off x="285720" y="500042"/>
            <a:ext cx="8643998" cy="6215106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Hz. </a:t>
            </a:r>
            <a:r>
              <a:rPr lang="tr-TR" dirty="0" err="1" smtClean="0"/>
              <a:t>Hud</a:t>
            </a:r>
            <a:r>
              <a:rPr lang="tr-TR" dirty="0" smtClean="0"/>
              <a:t> (a.s.), kavmine ilk olarak şöyle seslendi:</a:t>
            </a:r>
          </a:p>
          <a:p>
            <a:pPr>
              <a:buNone/>
            </a:pPr>
            <a:r>
              <a:rPr lang="tr-TR" dirty="0" smtClean="0"/>
              <a:t> —Allah’a (c.c.) karşı gelmekten sakınmaz mısınız? Doğrusu ben size gönderilmiş güvenilir bir peygamberim. Allah’tan (c.c.) sakının ve bana itaat edin. </a:t>
            </a:r>
          </a:p>
          <a:p>
            <a:pPr>
              <a:buNone/>
            </a:pPr>
            <a:r>
              <a:rPr lang="tr-TR" dirty="0" smtClean="0"/>
              <a:t>— “</a:t>
            </a:r>
            <a:r>
              <a:rPr lang="tr-TR" dirty="0" err="1" smtClean="0"/>
              <a:t>Âd</a:t>
            </a:r>
            <a:r>
              <a:rPr lang="tr-TR" dirty="0" smtClean="0"/>
              <a:t> kavmine de kardeşleri </a:t>
            </a:r>
            <a:r>
              <a:rPr lang="tr-TR" dirty="0" err="1" smtClean="0"/>
              <a:t>Hûd’u</a:t>
            </a:r>
            <a:r>
              <a:rPr lang="tr-TR" dirty="0" smtClean="0"/>
              <a:t> (gönderdik). Dedi ki: Ey kavmim! Allah’a (c.c.) kulluk edin. Sizin ondan başka tanrınız yoktur. Siz (Allah’a ortak koşarak) O’na iftira eden kimselersiniz.”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Katlanmış Nesne"/>
          <p:cNvSpPr/>
          <p:nvPr/>
        </p:nvSpPr>
        <p:spPr>
          <a:xfrm>
            <a:off x="571472" y="857232"/>
            <a:ext cx="8286808" cy="5715040"/>
          </a:xfrm>
          <a:prstGeom prst="foldedCorner">
            <a:avLst/>
          </a:prstGeom>
          <a:ln w="1111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Kavmim! Ben bu mesajı size ulaştırmama karşılık sizden herhangi bir ödül beklemiyorum. Benim ödülümü verecek olan, yalnızca beni yaratan Allah’tır (c.c.). Hâlâ aklınızı kullanmayacak mısınız?</a:t>
            </a:r>
          </a:p>
          <a:p>
            <a:r>
              <a:rPr lang="tr-TR" dirty="0" smtClean="0"/>
              <a:t> Hz. </a:t>
            </a:r>
            <a:r>
              <a:rPr lang="tr-TR" dirty="0" err="1" smtClean="0"/>
              <a:t>Hud</a:t>
            </a:r>
            <a:r>
              <a:rPr lang="tr-TR" dirty="0" smtClean="0"/>
              <a:t> gönlünün ta derinlerinden yükselen bir şefkatle şöyle diyordu:</a:t>
            </a:r>
          </a:p>
          <a:p>
            <a:r>
              <a:rPr lang="tr-TR" dirty="0" smtClean="0"/>
              <a:t> —”Ey kavmim! Rabbinizden bağış dileyin; sonra da ona </a:t>
            </a:r>
            <a:r>
              <a:rPr lang="tr-TR" dirty="0" err="1" smtClean="0"/>
              <a:t>tevbe</a:t>
            </a:r>
            <a:r>
              <a:rPr lang="tr-TR" dirty="0" smtClean="0"/>
              <a:t> edin ki üzerinize göğü (yağmuru) bol bol göndersin ve kuvvetinize kuvvet katsın. Günah işleyerek (Allah’tan (c.c.)) yüz çevirmeyin.”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ey Kaydırma"/>
          <p:cNvSpPr/>
          <p:nvPr/>
        </p:nvSpPr>
        <p:spPr>
          <a:xfrm>
            <a:off x="-214346" y="0"/>
            <a:ext cx="5357818" cy="6429396"/>
          </a:xfrm>
          <a:prstGeom prst="verticalScroll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85794"/>
            <a:ext cx="4214842" cy="5572164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Ad kavmi Hz. </a:t>
            </a:r>
            <a:r>
              <a:rPr lang="tr-TR" dirty="0" err="1" smtClean="0"/>
              <a:t>Hud’un</a:t>
            </a:r>
            <a:r>
              <a:rPr lang="tr-TR" dirty="0" smtClean="0"/>
              <a:t> uyarılarına kulak asmıyor ve yaptıkları büyük binalarla övünüyorlar ve kibirleniyorlardı.</a:t>
            </a:r>
          </a:p>
          <a:p>
            <a:r>
              <a:rPr lang="tr-TR" dirty="0" smtClean="0"/>
              <a:t>Direniyorlardı, dinlemiyorlardı. Kendilerine uzanan yardım elini, onları bataklıklardan kurtaracak eli geri çeviriyorlardı. </a:t>
            </a:r>
            <a:r>
              <a:rPr lang="tr-TR" dirty="0" err="1" smtClean="0"/>
              <a:t>Hud</a:t>
            </a:r>
            <a:r>
              <a:rPr lang="tr-TR" dirty="0" smtClean="0"/>
              <a:t> (a.s.) için davası çok önemliydi. Hakaretlere, yalanlamalara aldırış etmeden konuşmasına, uyarısına devam etti.</a:t>
            </a:r>
            <a:endParaRPr lang="tr-TR" dirty="0"/>
          </a:p>
        </p:txBody>
      </p:sp>
      <p:pic>
        <p:nvPicPr>
          <p:cNvPr id="8194" name="Picture 2" descr="Dünyanın en yüksek 7 binas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857232"/>
            <a:ext cx="3857652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85720" y="857232"/>
            <a:ext cx="8286808" cy="54292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 Ad kavmi diyordu ki Ey </a:t>
            </a:r>
            <a:r>
              <a:rPr lang="tr-TR" dirty="0" err="1" smtClean="0"/>
              <a:t>Hud</a:t>
            </a:r>
            <a:r>
              <a:rPr lang="tr-TR" dirty="0" smtClean="0"/>
              <a:t> sen bizi istediğin kadar uyar bizim yolumuz atalarımızın gittiği yoldur diyor ve onlara hiçbir yararı olmayan putlara tapmaya devam ediyorlardı.</a:t>
            </a:r>
          </a:p>
          <a:p>
            <a:r>
              <a:rPr lang="tr-TR" dirty="0" err="1" smtClean="0"/>
              <a:t>Hud’un</a:t>
            </a:r>
            <a:r>
              <a:rPr lang="tr-TR" dirty="0" smtClean="0"/>
              <a:t> bütün gayreti Allah (c.c.) adına idi. Halkını hiç bıkmadan doğruya çağırdı. Ama onların istek ve itirazları bitmek bilmiyordu.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752</Words>
  <Application>Microsoft Office PowerPoint</Application>
  <PresentationFormat>Ekran Gösterisi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Hz. HUD (a.s)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Hz. HUD (a.s)</dc:title>
  <dc:creator>user</dc:creator>
  <cp:lastModifiedBy>Öğretmenler Odası</cp:lastModifiedBy>
  <cp:revision>15</cp:revision>
  <dcterms:created xsi:type="dcterms:W3CDTF">2020-10-23T18:15:40Z</dcterms:created>
  <dcterms:modified xsi:type="dcterms:W3CDTF">2020-11-07T12:32:56Z</dcterms:modified>
</cp:coreProperties>
</file>