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F5EE1-BDB4-4635-BC7C-F3BDB91F7A7A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3E952-0CEE-425B-B90C-DE456107334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B0BD4-5198-48C1-B18B-7E098D919A50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45259-AF52-4E9E-BB13-5B83B40742B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9544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5220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3547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568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9908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5625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2755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2190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2719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6048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9546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DE1BA-2C97-4211-A574-D4CBDFCA1B21}" type="datetimeFigureOut">
              <a:rPr lang="tr-TR" smtClean="0"/>
              <a:pPr/>
              <a:t>14.06.2020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D0B42-1FF0-4714-8B2C-4E417447CF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5517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068" y="908721"/>
            <a:ext cx="8484404" cy="504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662755" y="1700808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Elektrik devresindeki ampulün yanması için gerekli elektriği depolar.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662755" y="2684205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Elektrik devresinin açılıp kapanmasını sağlar.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662755" y="4365104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          Elektrik devresine enerji sağlar.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658174" y="5020479"/>
            <a:ext cx="780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          Basit elektrik devresinde bağlantı kabloları kullanılıyor</a:t>
            </a:r>
          </a:p>
        </p:txBody>
      </p:sp>
    </p:spTree>
    <p:extLst>
      <p:ext uri="{BB962C8B-B14F-4D97-AF65-F5344CB8AC3E}">
        <p14:creationId xmlns:p14="http://schemas.microsoft.com/office/powerpoint/2010/main" xmlns="" val="92155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310" y="246806"/>
            <a:ext cx="8208912" cy="647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160534" y="908720"/>
            <a:ext cx="25554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solidFill>
                  <a:srgbClr val="FF0000"/>
                </a:solidFill>
              </a:rPr>
              <a:t>Ampul</a:t>
            </a:r>
          </a:p>
          <a:p>
            <a:r>
              <a:rPr lang="tr-TR" sz="2200" b="1" dirty="0">
                <a:solidFill>
                  <a:srgbClr val="FF0000"/>
                </a:solidFill>
              </a:rPr>
              <a:t>Elektrik enerjisini ışık enerjisine dönüştürür.  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6372200" y="908720"/>
            <a:ext cx="25554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solidFill>
                  <a:srgbClr val="FF0000"/>
                </a:solidFill>
              </a:rPr>
              <a:t>Anahtar</a:t>
            </a:r>
          </a:p>
          <a:p>
            <a:r>
              <a:rPr lang="tr-TR" sz="2200" b="1" dirty="0">
                <a:solidFill>
                  <a:srgbClr val="FF0000"/>
                </a:solidFill>
              </a:rPr>
              <a:t>Devrenin açılıp kapatılmasını sağlar.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2134135" y="5373216"/>
            <a:ext cx="25554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solidFill>
                  <a:srgbClr val="FF0000"/>
                </a:solidFill>
              </a:rPr>
              <a:t>Kablo</a:t>
            </a:r>
          </a:p>
          <a:p>
            <a:r>
              <a:rPr lang="tr-TR" sz="2200" b="1" dirty="0">
                <a:solidFill>
                  <a:srgbClr val="FF0000"/>
                </a:solidFill>
              </a:rPr>
              <a:t>Devre elemanları arasındaki bağlantıyı sağlar.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6364769" y="5229200"/>
            <a:ext cx="25554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err="1">
                <a:solidFill>
                  <a:srgbClr val="FF0000"/>
                </a:solidFill>
              </a:rPr>
              <a:t>Pİl</a:t>
            </a:r>
            <a:endParaRPr lang="tr-TR" sz="2200" b="1" dirty="0">
              <a:solidFill>
                <a:srgbClr val="FF0000"/>
              </a:solidFill>
            </a:endParaRPr>
          </a:p>
          <a:p>
            <a:r>
              <a:rPr lang="tr-TR" sz="2200" b="1" dirty="0">
                <a:solidFill>
                  <a:srgbClr val="FF0000"/>
                </a:solidFill>
              </a:rPr>
              <a:t>Devreye enerji sağlar.</a:t>
            </a:r>
          </a:p>
        </p:txBody>
      </p:sp>
    </p:spTree>
    <p:extLst>
      <p:ext uri="{BB962C8B-B14F-4D97-AF65-F5344CB8AC3E}">
        <p14:creationId xmlns:p14="http://schemas.microsoft.com/office/powerpoint/2010/main" xmlns="" val="58158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43012" y="2060848"/>
            <a:ext cx="6657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1964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6740"/>
            <a:ext cx="8424936" cy="604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763688" y="263691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7236296" y="336860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355976" y="300856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8616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322" y="404664"/>
            <a:ext cx="8719129" cy="559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ağ Ok 5"/>
          <p:cNvSpPr/>
          <p:nvPr/>
        </p:nvSpPr>
        <p:spPr>
          <a:xfrm>
            <a:off x="2195736" y="1916832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Sağ Ok 8"/>
          <p:cNvSpPr/>
          <p:nvPr/>
        </p:nvSpPr>
        <p:spPr>
          <a:xfrm rot="9988851">
            <a:off x="5436096" y="2708920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Sağ Ok 9"/>
          <p:cNvSpPr/>
          <p:nvPr/>
        </p:nvSpPr>
        <p:spPr>
          <a:xfrm rot="13235127">
            <a:off x="5319998" y="4658990"/>
            <a:ext cx="1684832" cy="2277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Ok 10"/>
          <p:cNvSpPr/>
          <p:nvPr/>
        </p:nvSpPr>
        <p:spPr>
          <a:xfrm>
            <a:off x="2051720" y="5013176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8728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2162"/>
            <a:ext cx="7992887" cy="6178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6948264" y="112474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827584" y="299695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949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187161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755576" y="3717032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2442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1" y="604838"/>
            <a:ext cx="8136904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7956376" y="198884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Pil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989748" y="3195934"/>
            <a:ext cx="1382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Anahtar</a:t>
            </a:r>
          </a:p>
        </p:txBody>
      </p:sp>
      <p:sp>
        <p:nvSpPr>
          <p:cNvPr id="6" name="Oval 5"/>
          <p:cNvSpPr/>
          <p:nvPr/>
        </p:nvSpPr>
        <p:spPr>
          <a:xfrm>
            <a:off x="899592" y="479715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2413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983" y="1196752"/>
            <a:ext cx="8723676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rtı 3"/>
          <p:cNvSpPr/>
          <p:nvPr/>
        </p:nvSpPr>
        <p:spPr>
          <a:xfrm>
            <a:off x="5652120" y="1340768"/>
            <a:ext cx="432048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Artı 6"/>
          <p:cNvSpPr/>
          <p:nvPr/>
        </p:nvSpPr>
        <p:spPr>
          <a:xfrm>
            <a:off x="5222095" y="1863851"/>
            <a:ext cx="432048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rtı 7"/>
          <p:cNvSpPr/>
          <p:nvPr/>
        </p:nvSpPr>
        <p:spPr>
          <a:xfrm>
            <a:off x="1475656" y="2924944"/>
            <a:ext cx="432048" cy="36004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7308304" y="4509120"/>
            <a:ext cx="288032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2623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5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55</Words>
  <Application>Microsoft Office PowerPoint</Application>
  <PresentationFormat>Ekran Gösterisi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Manager>https://www.HangiSoru.com</Manager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https://www.HangiSoru.com</dc:title>
  <dc:subject>https://www.HangiSoru.com</dc:subject>
  <dc:creator>https://www.HangiSoru.com; wesevcan@hotmail.com</dc:creator>
  <cp:keywords>https:/www.HangiSoru.com</cp:keywords>
  <dc:description>https://www.HangiSoru.com</dc:description>
  <cp:lastModifiedBy>Öğretmenler Odası</cp:lastModifiedBy>
  <cp:revision>9</cp:revision>
  <dcterms:created xsi:type="dcterms:W3CDTF">2020-06-09T14:37:22Z</dcterms:created>
  <dcterms:modified xsi:type="dcterms:W3CDTF">2020-06-14T10:24:25Z</dcterms:modified>
  <cp:category>https://www.HangiSoru.com</cp:category>
</cp:coreProperties>
</file>