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9" r:id="rId4"/>
    <p:sldId id="258" r:id="rId5"/>
    <p:sldId id="259" r:id="rId6"/>
    <p:sldId id="270" r:id="rId7"/>
    <p:sldId id="260" r:id="rId8"/>
    <p:sldId id="261" r:id="rId9"/>
    <p:sldId id="268" r:id="rId10"/>
    <p:sldId id="262" r:id="rId11"/>
    <p:sldId id="273" r:id="rId12"/>
    <p:sldId id="274" r:id="rId13"/>
    <p:sldId id="275" r:id="rId14"/>
    <p:sldId id="272" r:id="rId15"/>
    <p:sldId id="263" r:id="rId16"/>
    <p:sldId id="264" r:id="rId17"/>
    <p:sldId id="265" r:id="rId18"/>
    <p:sldId id="266" r:id="rId19"/>
    <p:sldId id="271" r:id="rId20"/>
    <p:sldId id="276" r:id="rId21"/>
    <p:sldId id="277" r:id="rId22"/>
    <p:sldId id="267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F20"/>
    <a:srgbClr val="A4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C371A-57D5-4B93-B379-D087ADA2F719}" type="datetimeFigureOut">
              <a:rPr lang="tr-TR" smtClean="0"/>
              <a:t>30.09.2017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2D2D3-040C-455D-B200-0660058612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5671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53E3-E424-4D2A-9F5C-0F32234B494B}" type="datetimeFigureOut">
              <a:rPr lang="tr-TR" smtClean="0"/>
              <a:t>30.09.2017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9D0BD-84C5-4BA0-8884-E86BFD242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624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6295A19-B40F-4EF5-A5EB-D6C5E87306F0}" type="datetimeFigureOut">
              <a:rPr lang="tr-TR" smtClean="0"/>
              <a:pPr/>
              <a:t>30.09.2017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42DE7D5-632A-40C3-B9C0-4CC7A4FF8AE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3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5A19-B40F-4EF5-A5EB-D6C5E87306F0}" type="datetimeFigureOut">
              <a:rPr lang="tr-TR" smtClean="0"/>
              <a:pPr/>
              <a:t>30.09.2017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7D5-632A-40C3-B9C0-4CC7A4FF8AE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3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5A19-B40F-4EF5-A5EB-D6C5E87306F0}" type="datetimeFigureOut">
              <a:rPr lang="tr-TR" smtClean="0"/>
              <a:pPr/>
              <a:t>30.09.2017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7D5-632A-40C3-B9C0-4CC7A4FF8AE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3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6295A19-B40F-4EF5-A5EB-D6C5E87306F0}" type="datetimeFigureOut">
              <a:rPr lang="tr-TR" smtClean="0"/>
              <a:pPr/>
              <a:t>30.09.2017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7D5-632A-40C3-B9C0-4CC7A4FF8AE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3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6295A19-B40F-4EF5-A5EB-D6C5E87306F0}" type="datetimeFigureOut">
              <a:rPr lang="tr-TR" smtClean="0"/>
              <a:pPr/>
              <a:t>30.09.2017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42DE7D5-632A-40C3-B9C0-4CC7A4FF8AEE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ransition spd="slow" advTm="3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6295A19-B40F-4EF5-A5EB-D6C5E87306F0}" type="datetimeFigureOut">
              <a:rPr lang="tr-TR" smtClean="0"/>
              <a:pPr/>
              <a:t>30.09.2017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42DE7D5-632A-40C3-B9C0-4CC7A4FF8AE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3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6295A19-B40F-4EF5-A5EB-D6C5E87306F0}" type="datetimeFigureOut">
              <a:rPr lang="tr-TR" smtClean="0"/>
              <a:pPr/>
              <a:t>30.09.2017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42DE7D5-632A-40C3-B9C0-4CC7A4FF8AE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3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5A19-B40F-4EF5-A5EB-D6C5E87306F0}" type="datetimeFigureOut">
              <a:rPr lang="tr-TR" smtClean="0"/>
              <a:pPr/>
              <a:t>30.09.2017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7D5-632A-40C3-B9C0-4CC7A4FF8AE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3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6295A19-B40F-4EF5-A5EB-D6C5E87306F0}" type="datetimeFigureOut">
              <a:rPr lang="tr-TR" smtClean="0"/>
              <a:pPr/>
              <a:t>30.09.2017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42DE7D5-632A-40C3-B9C0-4CC7A4FF8AE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3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6295A19-B40F-4EF5-A5EB-D6C5E87306F0}" type="datetimeFigureOut">
              <a:rPr lang="tr-TR" smtClean="0"/>
              <a:pPr/>
              <a:t>30.09.2017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42DE7D5-632A-40C3-B9C0-4CC7A4FF8AE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3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6295A19-B40F-4EF5-A5EB-D6C5E87306F0}" type="datetimeFigureOut">
              <a:rPr lang="tr-TR" smtClean="0"/>
              <a:pPr/>
              <a:t>30.09.2017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42DE7D5-632A-40C3-B9C0-4CC7A4FF8AE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3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6295A19-B40F-4EF5-A5EB-D6C5E87306F0}" type="datetimeFigureOut">
              <a:rPr lang="tr-TR" smtClean="0"/>
              <a:pPr/>
              <a:t>30.09.2017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42DE7D5-632A-40C3-B9C0-4CC7A4FF8AE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 advTm="3000">
    <p:dissolv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Mert\AppData\Local\Microsoft\Windows\Temporary%20Internet%20Files\Content.IE5\MXJ77X32\MS900054283%5b1%5d.mid" TargetMode="External"/><Relationship Id="rId7" Type="http://schemas.openxmlformats.org/officeDocument/2006/relationships/image" Target="../media/image4.png"/><Relationship Id="rId2" Type="http://schemas.openxmlformats.org/officeDocument/2006/relationships/audio" Target="file:///C:\Users\Mert\Downloads\-www.fox.az--%20-%20romantik%20melodi%20-www.fox.az--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Mert\Downloads\-www.fox.az--%20-%20romantik%20melodi%20-www.fox.az--.mp3" TargetMode="External"/><Relationship Id="rId1" Type="http://schemas.openxmlformats.org/officeDocument/2006/relationships/tags" Target="../tags/tag10.xml"/><Relationship Id="rId5" Type="http://schemas.openxmlformats.org/officeDocument/2006/relationships/image" Target="../media/image11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Mert\Downloads\-www.fox.az--%20-%20romantik%20melodi%20-www.fox.az--.mp3" TargetMode="External"/><Relationship Id="rId1" Type="http://schemas.openxmlformats.org/officeDocument/2006/relationships/tags" Target="../tags/tag11.xml"/><Relationship Id="rId5" Type="http://schemas.openxmlformats.org/officeDocument/2006/relationships/image" Target="../media/image11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Mert\Downloads\-www.fox.az--%20-%20romantik%20melodi%20-www.fox.az--.mp3" TargetMode="External"/><Relationship Id="rId1" Type="http://schemas.openxmlformats.org/officeDocument/2006/relationships/tags" Target="../tags/tag12.xml"/><Relationship Id="rId5" Type="http://schemas.openxmlformats.org/officeDocument/2006/relationships/image" Target="../media/image11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Mert\Downloads\-www.fox.az--%20-%20romantik%20melodi%20-www.fox.az--.mp3" TargetMode="External"/><Relationship Id="rId1" Type="http://schemas.openxmlformats.org/officeDocument/2006/relationships/tags" Target="../tags/tag13.xml"/><Relationship Id="rId5" Type="http://schemas.openxmlformats.org/officeDocument/2006/relationships/image" Target="../media/image11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Mert\Downloads\-www.fox.az--%20-%20romantik%20melodi%20-www.fox.az--.mp3" TargetMode="External"/><Relationship Id="rId1" Type="http://schemas.openxmlformats.org/officeDocument/2006/relationships/tags" Target="../tags/tag14.xml"/><Relationship Id="rId5" Type="http://schemas.openxmlformats.org/officeDocument/2006/relationships/image" Target="../media/image11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Mert\Downloads\-www.fox.az--%20-%20romantik%20melodi%20-www.fox.az--.mp3" TargetMode="External"/><Relationship Id="rId1" Type="http://schemas.openxmlformats.org/officeDocument/2006/relationships/tags" Target="../tags/tag15.xml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Mert\Downloads\-www.fox.az--%20-%20romantik%20melodi%20-www.fox.az--.mp3" TargetMode="External"/><Relationship Id="rId1" Type="http://schemas.openxmlformats.org/officeDocument/2006/relationships/tags" Target="../tags/tag16.xm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Mert\Downloads\-www.fox.az--%20-%20romantik%20melodi%20-www.fox.az--.mp3" TargetMode="External"/><Relationship Id="rId1" Type="http://schemas.openxmlformats.org/officeDocument/2006/relationships/tags" Target="../tags/tag17.xml"/><Relationship Id="rId5" Type="http://schemas.openxmlformats.org/officeDocument/2006/relationships/image" Target="../media/image11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Mert\Downloads\-www.fox.az--%20-%20romantik%20melodi%20-www.fox.az--.mp3" TargetMode="External"/><Relationship Id="rId1" Type="http://schemas.openxmlformats.org/officeDocument/2006/relationships/tags" Target="../tags/tag18.xml"/><Relationship Id="rId5" Type="http://schemas.openxmlformats.org/officeDocument/2006/relationships/image" Target="../media/image11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ert\Downloads\-www.fox.az--%20-%20romantik%20melodi%20-www.fox.az--.mp3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Mert\Downloads\-www.fox.az--%20-%20romantik%20melodi%20-www.fox.az--.mp3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Mert\Downloads\-www.fox.az--%20-%20romantik%20melodi%20-www.fox.az--.mp3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Mert\Downloads\-www.fox.az--%20-%20romantik%20melodi%20-www.fox.az--.mp3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Mert\Downloads\-www.fox.az--%20-%20romantik%20melodi%20-www.fox.az--.mp3" TargetMode="Externa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Mert\Downloads\-www.fox.az--%20-%20romantik%20melodi%20-www.fox.az--.mp3" TargetMode="Externa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Mert\Downloads\-www.fox.az--%20-%20romantik%20melodi%20-www.fox.az--.mp3" TargetMode="Externa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Mert\Downloads\-www.fox.az--%20-%20romantik%20melodi%20-www.fox.az--.mp3" TargetMode="Externa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Mert\Downloads\-www.fox.az--%20-%20romantik%20melodi%20-www.fox.az--.mp3" TargetMode="External"/><Relationship Id="rId1" Type="http://schemas.openxmlformats.org/officeDocument/2006/relationships/tags" Target="../tags/tag9.xml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26" name="AutoShape 2" descr="data:image/jpeg;base64,/9j/4AAQSkZJRgABAQAAAQABAAD/2wCEAAkGBxQTEhQUExQVFhUVFxUSGRgYGBUaHRcZIRoYHRcfGB0eHSggHh0nHhYYIjEiKiksLi4uHCA0ODUtNygtLisBCgoKDQwNFxAQGjclHyU0NzQ1NTc3NTc3NzcwNzY0LjcsNTU0NDctNys0Nzc3NzU1Ky4yNC03NjYuNzc0NCw3NP/AABEIALQA8AMBIgACEQEDEQH/xAAcAAEAAgMBAQEAAAAAAAAAAAAABgcBBAUIAwL/xABGEAACAQMCAwYDAwgHBgcAAAABAgMABBEFEgYhMQcTIkFRYRQycUKBkQgjUmJyobHBFSRjkqLC0TNDU4Ky8BYlNESDk7P/xAAZAQEAAgMAAAAAAAAAAAAAAAAAAQQCAwX/xAAoEQEAAgECAwcFAAAAAAAAAAAAARECA0EhMYEEEhNRofDxYXGxwdH/2gAMAwEAAhEDEQA/AKOpWKUGaVilBmlYpQZpWKUGaVilBmlYpQZpWKUGaVilBmlYpQZpWKUGaVilBmlYpQZpWKUGaVilBmlYpQKUpQKUpQKUpQKUpQKUpQKUpQKUpQKUpQKUpQKUpQKUpQKzigFTLsyultrpLuURmBJFt5AxXI7wMNyqeoUDLegPvQQ2sVY/anwEtjeRlDttLlxhscoTkb1J6cgdw9s+hqNrwZdG4ubdUzJbI8rrkElRg8sZBJBBxQRylZNYoFKUoFK7HDPDVxfSmO3XO0bnc8kjX1dugHX8K3xcWFq2BE18w+27NFFn9RF8bD3Zhn0FBGKVY+l9p8MWANJsdvoFIP4sG/hUq4u4h0SfTe/FtELiRWRIlCpIj9CW29FHXPnyoKOpVq8S9ky2Gmy3c1wZJAI9qIu1QWYDmTkt19qqqgVnFAa9B6PwFY22kSXQj72aS0aTfJg7SUJ8A6Lgnr1oPPdKUoFKUoFKUoFKUoFKUoFKUoFKVkUHb4Y0K4uO+ltvntEFwcHxcmHNPUjr91dcmbVIzLP3afD7jNet4d6kDu0YAeOTKnGOZB5+tSXgYJpGo2bG4SSO9j2PjaO73FdhOGbw7sYJweuQK6mocBwyapLYXFyYLVUNxaopRQWkbxBdwwSDkeuAooOLxlqMmoaVpkwlwqObKcMxCLIAndu4HL5QxyeYB96+XDIOh3NtLPktLM8ZkR0aF7bagZlI5lg7g+wUjHOv1wjYRi61HRXl3pPujjkIxieIkoduTg9QefkPSuNayrFpV1DdwbnW5MUB5hoJ9o77cc4C4RPD9og/o0HV4qiTTNQuLSRA9hdMkxTHNEOcPCfsum5sY6gAGoBJp77ZXUF4onEbSKPDlt2w+wbYcVO+I5/6Q0a2us5msG+Em9TG2O6Y+3hx97elbvZ3p3dXN1pN4hVb+Jdj8jzUO0Tr6ghmPXyoKrpU74i7Kr2ztXuZTFtRgCqsSducBumMe3WoJQenuyzSoJNDWOEgd/HIsrDr3jAq2fUjly9AK8+cVcMXFhMYbhCp5lWHyyAeaHz+nUV0OA+OrjTJC0XjifHeRMcK3uD9lvf8c16H0DiOw1q3KYV+QLwSgbk98en6woPJ1M1YXbDwPDps0RgcmOcORG3No9u3PPzU7uWefI9ar3FB6S7arr/yMf2ht/5N/KvNlegvyh32adaRf2y/gsbD/MK8+0Ga9RcUfmOHGXpizjT7yqj+deX4kLEKOZJAH1PSvS/brMItHaMfbeGIfcc/wWg8y0pSgUrIqf6j2YyWuntd3k6QScu7gI3M5P2SQ3JvYA9OdBX9KUoFKUoFKUoFKUoFTLsu0W2vLtra5O3vYnWJgeayDBBHqcAnHniobUv0rhq6S3h1O0/OiOTLBFJaF0II3qOZU8jkeR50H0uOAJFee371fjIWP9XKlTNHjKvA2cOSM+DAPLzqRccXX9JaNZ355y2rm0n6ZOduGJ+oUj9s07erpmu7SZVCq8CSxSLkMckHBPqp5j9qtvgq5j1CXUbaIY+NtFmK4AC3KDxFfYsxOfeg5fH/AGhQXgtJ7a2a3uYpe9MhCc9oGFDDm4zgnIHl610+0eSMSQ3gH9U1aFe+GM7JFAw4/WXfkeuHHnXU7MeHpbnS7qxurMoMmWCSVWTMjDHmNwKlV5jqDjy5zXh7hCG306K2v+6uTbb7nGCQo8R5KTkgAkdKCruxHh6adrtHjb4OeB4Xf7JcHwbM/MQcn2qQahrGn8O5ht1N1fbQrO7fIPIE/ZHnsX7z51p8U9o94wRoh/R9sYu+tyybjc7SMKCvhUHIyB0BGa4vafe93KZ0RHttUgS42sAdsoUDcjYyGXl05HPOgkHaTxSJLC1uMyFNQ7nfDnwRrCS0oX9Zi6j6LVU6tow7y5a1bv7eEqTKqkKoc+DIPPrkfdVhFk1OxurC3XeNPSGa2ZQS0mAVn5dTuJJH1FYk4Kv9QgObFbadpY3eTwxRyIqSKMx5JVwX6gcwfagqSpv2dTrYv/SU+QiB0hjBw1zIRghf1Fz4mxjOB1r5cJcHh7eXULsMtnAM4HJrhhyCIfIE4Bb8OfSOa1qr3MnePgcgioowsaD5UQeSig+/FHEU19cNPO2WbkAOiL5Ko9BThKz769tYsZDzxKfpvG792a5FTbsbtt+r2voheQ/cjfzIoJz+UvN4rFPQXDfiYgP4H8ahnBfZZeahH3w2wxH5Xk3eP9kAZx71YvbXxBYRSwiSFbq6iDbUZiI4w2DmUD5icDC/jXT7GuP5tR7+G4WMPEEdDGu0bD4SCM+RAx9fagpfTuG5YNYgs5QN63MKtjmCu5SSPbbzq1Pyk7jFraR/pTO/91Mf56j9hdC74s3rzVJXUe/dxlT/AIga2vylbwGSyiB5qs0h+jGML/0GgpbFYq6dFveGIoUSQd64UbneKclmx4vLkM+Vb39N8K/8Ff8A6Zv9KCmNE0ea6lWG3QySN0UY6eZOegFSDtMt7+O5RNQm76URKwwcqoOeQ5AeXMgc6mHZ5qto3EJNqgit3jkiiGCNx2g5wehODXQ/KM0GQtBeKuY1QwyEfZO7KE+x3EfdQUfSlKBSlKBSlKBSlKD62tu0jpGg3O7KigebE4UfiRVrcLatf28s0WmKstvYriZDjEzZbvH9ckq2MH5VFRPsmiDataA4+dyM/pCNyv7wD91OB5r6IXa2cio5j2SRMQHk5kYiU8zIPFyHPnQXbp3Fen6rYSXd1bDbaZ3o4EhjyASUwASD9B8p9K4Omdq2jW0gFvZvGGIUyLFEuATzJ8W7A64xUW7OLmCDVLjT17w290r2b97t3GRQwzy5AZ3gefOvtw12XSzM0F1D3MdrM++63be+ix8qKRgj7XeZ5A4xkcg73axxzqdjeBYsJbkKY22BhIceLLevtXW0TW4bqW21aLCltun3sWc7d5Aib6B8D3DZ+zzkGu63ps+nM0rCSyLC2Z1BIQ52qc9Rg48X31FLrgeCxs7y2sHlubu6RRs7xNyqGBDEDaFA3Z3HmSeXWg4fCvAcssuo2k1y0WnwTBGQkHdg702ljiPClct55x7iepcaSbQpDGl6mnqMRoBM67iRhM/MTt/dVdaRwnJrxvJ3uGtZhOFktyhZA6xquT4lwSVYdOWK3eyexGkd/daixt1kdbONXDAsc7mbGPl5Dn6bjQWvZarBbwRNMkdl3pAWJjGpyeQHhwN3MZA6Zque0HtEvxevp1jDskBC958zNlQdy58KKAepz08qiXa1wpqL3j3BV7qCQ5heIFwkfVV2rnbjPXoevnXa4y0PUbu3tJ7WFzJdWqQ3QGFYd30DFiCA245HnsGeVBZfG/Cgu9Mezg2x4VO6HRRsIKj6HGM15h1Xhi7t3KTW8yEHHNGwf2WAwfuNTPgvtiurNFhmQXMSgKu5irqB5BsHI+oqU612+KYiLW2YSkY3Ssu1D64X5vxFBUV7w5PDCs0690HOI0k8Mkg82VDz2j9I4HpmvloOtzWcvfW7bJArKGwDgEYOM+dfHVtUluZWlnkaSRurMf4eg9hWnQfWednYs7FmYlixJJJPUknzqxuD9VOk6bNdf+5vvzNup6rGmd8p9tzYHqVFRDhbRFuHd5WKW0CiWdx1C55Knq7nwr+PlXRdxqM8lxcypbW0KogUeIpGAe7ihTkXbAPPkOpPWg/PZwbwX0bWMYkmAb5uaqDyLOfIDPWvhx3eyT3sjST/ABEmRGzqhVdw5FYwTnaDyB869FcEwW1rpIntoe5VoWuDuIZ2wpKmRsDJwPoM8qorsziiiebUbkborIBlU/7yds90oJ8+RPnjkaCU6D2ETSwh7i5EDsM92I+8K/tnevP2H41DOPeALjS2TvCskUhISRc4JHPDA/Kcc/xru6D2q6g+oxO8m6OWVIzAANm1mAwo65GeR65qUflG6+hW3slwXD/EP+qACqD79zH7h60FI2ty0bq6MVdGDqw6hgcgj767/FvHF5qOwXMgKx81RRtXd+kQOrY5Z8ueOpqN1igUpSgUpSgUpSgUpSg73ApI1C1YNtCSrKx9ETxyf4VarUuNC0rXJDcWl01ndEhnVlXJbru2bh4v1laq37Obfvbpo/tPb3Cp7t3bEAe/KtzhHgyPUriKG3nZPzHeTFos904OMDxDeCcc+WM0FinQtH0y4Fze3z3F1v77kR8+c7tkeT19Sa6PaTPLqL2Fpb3Iitr+OWQPgnvCoVgrcwcYI5fXrUWg4U0iwju7fUZ0lul/OKV7xCq7T3ap5byeZH0Hlz2OzrRn1XR1gEphls7sPDNgnYMBjjmMkbjyz+jQbnAHCU62usaXOFziN0KkEb3V8EH/AOOP3FfnSryWTTl1PTyqX1tF8NdIVB71EAwWXruAUMD5jI8uUr4p1eK7UtYXCvcabMLpo1P+1CqwkXPQ5UsMjPPlXGTTpdP1Rb61RpdP1Hb3oQZEZfBDMBz25YtnoAWoIT/4ou7DTLaeBsSX09xcTzFQ25lZQq8xgZGSR9cedS/Xe0i0YW1vqlluEtvDcM3Ju7Zwc4QgEDAByDnn0qV8OaO2mfGLM8Q01WNxDu6xFjl1IxjYD0865PF/aDpcJgkmtDcfERLPHJ3MTeDJAB3kHPLpQQvXeIJdH7iTTLoTWF0HaOOTMgjZCokVSTuHzD781KtK7Q76e21FXt0gu7SJZkXDeJTncdrHyABBBwd1cbU+KrDUL6G0vbR7WBYZY4++HdMkjmMg4HJBiPAPua/XDWkXthekzASWdkr27zMebW8m1l8JJyE648gSB0oKLpSlArd0fTJLmaOCFd0khCqP9fQAcyfStMCptBONNsSVOb2+TGfO2tj+/fJ+4D8Q0+L9QijRLC1bdBAxaSQcviZ8YZz+qvNV9snzqK0JrY061MsscY6yOkf95gP50HprjOX4Xh5l6EW0UP3sFX+ZqieMv6tFb6eORhHfz+9xIASD7om1R99elOOe5SzeWcZjtytxs8nZDujU+24LVSdmHZu17IdQ1AZjkZpVjI/2zEkln9Ez5ef06hDeF0XT1TULhQZCCbSE9Xbp3rjyjXy/SPTpmorqV9JPK8srl5JCWZj1J/78q9KcQdktje3DzvNOHfHhR0woAwAoKnAA6DoK4l/2B2pU9zczo3kXEbj8AFP76Dz5SuzxXw5LYXL282Ny4IK9GU9CPrW9wrwHe6gC1vF+bBx3jkKufQE9fuFBGKVKta7P722uobRkV5pxujCMCGHPPM4xjBrs8RdkN7aWpuWaJwg3OiFiyDzPMYOPagrylb+iaPNdzLBAheR+gHkPMk+QHrUk4i7MNRs4zLJCHjAyzRtv2j1Ydce9BDK6FzodzHGJZLeZIjjDtG6qc9MMRg5rtdnXCD6jdpGB+aQq8zfopnp9WwQPx8qvrtg4cubyyjt7RASJVZhkKAiq2OvuVoPLdKkPFXBt1p4j+KVU73cFAYMTtxu6eXiFR6g39C1R7W4iuI/nidXHvjqD7EZH31ea8A2eqWzXOnTG3NxKk0gxvCMoYmMAFSvicN9wxXn2pnwlDcy2N6ttJIslu8N2FjLBmTEiS42kHlmM/wDLQWM/ZDa25a51TUGlXqxP5vccdGZmZm5emDWzpPaNbTGexsYBFbR2lyyyfKSVQ42rjl1zknJ9qh3EWi2baVDfi/kkvFCZDS7yzkjK7WO9SvqPSt/s80OXVZpLlozbq1u9vLMigLLIxwWjXkN20eLyz9cUGp2S6GpvYLq3mbuoITLdZUqI22sDGT0YHm30H0rHZxx5qEMUscKRPbQKZC05ZVgU52rvB88EKvPnnFSbiPULcW0mn2DrBYW/K7uvmyT/ALqL/iStjmajfDWgyay6RxobXSrZicZ5uftFm5B5iBzbooP4hJOLrufWNAW5x3ckbtM0SE4eNGZScE5IHzfUVHNFtW1DSYHgAe70mXd3ZGe9hJ3qMdT8nIfqsPOtq645ZNSE1hEr2VnF8IUDKoeLOWIyfUZBwenvUw4W4h0K3drm3Jt3uF2lCsi7vF0VOa53ZHh96CA6trF3xLLbQRWyxdxvaSQMWQBtoyxKgqPCcLkk/dXc17VLC0vFsLma4e2hs0tpAjtiSVSSO8CnPJWIx0GRnpU6te0bSj3sXffDsGcOro8LBujHmAQ3v1zUQfX+HdOJkt4xcz/MCN0jbvXfJyHPnnrQULSlKDNZZyevM1+aUCpL2a2ne6pZL/bI/wDd8f8AlqN1N+FNOuNPljvZTDb4VjH8Ru3NlSNyxL4z19BmgsH8oviLbHBZIebnv5efRRyjB+p3H/lHrVGTXLvgMzMF5DLE4HtnpUl1a8tJppJrm5u7mRzkskUcQP0Luxx7bBWkt1pwP/pbth73cQ/cLX+dBwlbBBHIjnXoD8n7ie5uBcW87tKsQjdGYksuSwKljzI5AjPTBqpIrzSj81reL+zdRN/GAVZdrq2m6PZPB/XEmvUDSKDC08KlcIGbCopwSQME+I0HB4umTWdfjgjb80GFvvHmqZaQr9cMAfpXc7Qrr+jdUt5d0kdtbwJ8PBHuCykEh0B+VRnaWJycY6nFVtbazb2d9Bc2AnKxEOVuO73E8wwynLBU4zjlVtcRdsWmTW2DbNO5GRDKi7VbH2mOfxXJoKe1ji65uLz41nKzKwZCvIRgfKF9v48816q4a1RL+yimIG2ePxr5ZIw6/jkV48upt7s+1U3MW2qMKuTnCjyA8qneg9oz2ukSWUeRM0jBX6BImGXx+tuyB+1nyoN6z4og0OeaKxVbqQsVknkyBtBOI4gp8vtNnmfLAFXhDxbC2mjUHG2Mw96VYg88fJ7knl715L0uwknljhiXdJIwRR6k/wAvPNTLtG4pWRIdPtXzaWirHuHSeQDBf9kHOPrn0oJB+TpdS/GTRByIe6MrJywWyqqTyzyzUo7YO0S80+5ihthGqtF3hLru3EsRy9AMVVnZfxiNMuzK6F4pEMbhcbgMggjPXBA5VIu1/j6y1FIkt4WZ4yW75xt2g4yqr1bOOecYxyznkEI4s4sudQkWS5ZSyLsXau0AZz0+tcKs0oMV3eDeKJdOuVuIcEgbWQ9HU9Qf9fKuHWKC+LXtG0Fvz72O2c8yvcRsSfPB+U/U4rXg7YFvbj4R4xa2k6PB3gb84hYYVieSqPbHn1qkKZoPQVr2SwW8Sm/1AyWkJaRY9qwx5PUsd7FiRj35YzjlUa477Q47iGS0sDHDZwqoYc0NyNwGyIAeFcZJ8z/Goy5wBnkOg9PpX5oJtZcLWtwqzwXEggWULcJIiB7aLBO8uHIcciAdoyfIHlXL4h1GExW0VvG8axF5Qzu7OS5XHMqqj5AfAMZJ5nrUeFTztR0X4dNNYDHeWUYP1Xr+5xQQzUr+SeRpZW3SPgs36RwBk+/KtasUoFKUoFKUoLx7PODEstOk1WaMS3HctPCjDIjAB2nHmx658h0ql9RvpJ5GlldnkclmZuZJ/wC/Lyr0B2b9p9nJaR2926wyRoITv+SRQMAg9OnIg1GeKOz7SGcyW+qQ26kkmNtsij9khwQOvI5oKcrYsbKSaRY4kZ5HOFVQSSfYCpPd6bpVuTm7nvGHRIYhAuf1pXLcj+qprQveKH2NFbRpawsNrLFndIPSSQ+Nh7ZA9qDqxmDS/ETHc332QCGitD6k9JJemAOS4zz5VD7mdpGZ3Ys7EszE5LE8ySfM5r55rFApSlArNBUq4W0iNInv7tc28R2RRnl8TN1CD1RerH05UGIc2FuWPK6u48IPOC3PVj+vJ0HooJ+0MafC+nxymZpQzrDGZO7U4Z+eOvoK5mp38k8rzStukkYsx9/b0AHIDyAArp8J2szSNJbsBLEodU/4gzhh19OorTrzMaWVTXv0++zboRepHC3Rg0+zHxMvjlijWF1AfaV353KT5kYrVl02GaDvbdGQ/ELDhm3eFlG3/FUnitWie9+FjHeFLZzHgMEcl964PLlWnwRAwmuYrhSrAx3JUjoUYt08vm/dXO8eYxy1Iynh3d9qi+HLq6HgxOWOExzvbe5rj+mpdaXZwmZ5FkaMXHwqhXxtwoLuT5nJPL2rl2ejxyPGql9j3BhE3LaUwCAB1D/u5iuzoLSzQq8Sh3F8ZHXAbarpgkg+XM8/av1qdsswKI6or6hKqv8AZH5tcdPcVnjq545ThOXHz5109fqxy08co70Rw/PX3Tn32m2zSosKSht8sUkO4F/CDtYE8gDjmKirVZMVs/f2clwuy53TRN0zIixthz/DPnVamrPZNScomLuo873nffkr9qwjGbqviP6xSlKtqhSlKD7WkBkdI1+Z2VB9SQB/Grr/ACkLMLFp+35U7+L7sQ4/6TVedlGmfEararjIR++P0TxD94FWb+Uq35iyH9pKf8K/60FCUpSgUpSgUpSgzWKUoM5rFKUClKUClK2dOsXmkSKJS8kjBFUeZNB2OCuGTfT7C3dwxqZZ5T0jjHU+mT0FfTjjiNbuVVhXu7W3XubeP9FPNj+s2AT93pXc41vUsLcaVasCQQ97Kv8AvZfKMH9BOfLzP35r+gV+4pSpBUkEdCCQR9CK+dKD7JcsCSGYE9SCRn6+tPiGyTubJ5E5OSPc18aVFQm5fWKdlztYrnkcEjI98V+TIcYycdceWfpX4pUot92unJBLMSOQJJyB9a+JrFKFlKUoFZrFZFBcn5N+kbp7m5I5RosKn9ZiS2PoFH94Vt/lMSc7BfQXJ/8Axx/A1P8Ash0H4TTIVIw8v9Yf6sBjP0UKPuqrvykLnN5bJ+hCT97Of5KKCoa27nT3SOKRhhZd5T3CkAn6ZyPuNdvgLhGTUrpYVyqDxyuB8ieftuPQV2+2yVBfrbRACK1hjgVR9nluI/xCgr6lKUClKUClKUClKUClKUCt3SNTktpVmhbbIm7a3plSpI98Ma0qUGSaxSlApSlApSlApSlApSlApSlAqV9mfDPx9/FERmJT3sv7C9R95wPvqK16h7GuDvgLPfIMXFxtkfPVFx4E+7JJ9z7UFgAVQXaNwrd6prMiQRkJGsUTSsCI15ZPPHM+LoM1f1YxQRnhbh230mzKp0RTLLIQAzkDJJ/fgeVeUdb1Jrm4lnf5pXaQjrjJyAPYDlXoHt+4m+Hs1tUP5y6yD7RLjd+JwPx9K840DFMUpQMUxSlAxTFKUDFMUpQMUxSlAxTFKUDFMUpQMUxSlAxTFKUDFMUpQMUxSlAxTFKUE+7FNIiuNTQSruESNMoPQsuNuR5gE5xXqENWKUGd1Z3VilB5P7WNRkn1S6Mhz3bmFR5BF5AD95++ohi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8" name="Picture 4" descr="“Ehl-i Beyt Sevgisi” Panel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827584"/>
            <a:ext cx="9144000" cy="8901608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4932040" y="558924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>
                <a:solidFill>
                  <a:srgbClr val="F48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RABİA İLDENİZ KIRBAŞ</a:t>
            </a:r>
          </a:p>
          <a:p>
            <a:r>
              <a:rPr lang="tr-TR" b="1" i="1" dirty="0" smtClean="0">
                <a:solidFill>
                  <a:srgbClr val="F48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BEYZA DAŞTAN</a:t>
            </a:r>
          </a:p>
          <a:p>
            <a:r>
              <a:rPr lang="tr-TR" b="1" i="1" dirty="0" smtClean="0">
                <a:solidFill>
                  <a:srgbClr val="F48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İREM ONAY</a:t>
            </a:r>
            <a:endParaRPr lang="tr-TR" b="1" i="1" dirty="0">
              <a:solidFill>
                <a:srgbClr val="F48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-www.fox.az-- - romantik melodi -www.fox.az--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0" y="-1827584"/>
            <a:ext cx="304800" cy="304800"/>
          </a:xfrm>
          <a:prstGeom prst="rect">
            <a:avLst/>
          </a:prstGeom>
        </p:spPr>
      </p:pic>
      <p:pic>
        <p:nvPicPr>
          <p:cNvPr id="8" name="MS900054283[1].mid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0" y="-152400"/>
            <a:ext cx="304800" cy="304800"/>
          </a:xfrm>
          <a:prstGeom prst="rect">
            <a:avLst/>
          </a:prstGeom>
        </p:spPr>
      </p:pic>
      <p:pic>
        <p:nvPicPr>
          <p:cNvPr id="9" name="-www.fox.az-- - romantik melodi -www.fox.az--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0" y="-1827584"/>
            <a:ext cx="304800" cy="304800"/>
          </a:xfrm>
          <a:prstGeom prst="rect">
            <a:avLst/>
          </a:prstGeom>
        </p:spPr>
      </p:pic>
      <p:pic>
        <p:nvPicPr>
          <p:cNvPr id="10" name="-www.fox.az-- - romantik melodi -www.fox.az--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0" y="-152400"/>
            <a:ext cx="304800" cy="304800"/>
          </a:xfrm>
          <a:prstGeom prst="rect">
            <a:avLst/>
          </a:prstGeom>
        </p:spPr>
      </p:pic>
      <p:pic>
        <p:nvPicPr>
          <p:cNvPr id="11" name="-www.fox.az-- - romantik melodi -www.fox.az--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0" y="-152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999" showWhenStopped="0">
                <p:cTn id="6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999" showWhenStopped="0">
                <p:cTn id="6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numSld="999" showWhenStopped="0">
                <p:cTn id="6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237.imageshack.us/img237/8482/manzara1tp0jf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0"/>
            <a:ext cx="9753600" cy="7647856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9600" dirty="0" smtClean="0"/>
              <a:t>  EHLİ BEYT KİMLERDİR?</a:t>
            </a:r>
            <a:endParaRPr lang="tr-TR" sz="9600" dirty="0"/>
          </a:p>
        </p:txBody>
      </p:sp>
      <p:pic>
        <p:nvPicPr>
          <p:cNvPr id="4" name="-www.fox.az-- - romantik melodi -www.fox.az--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.bilgibende.com/foto/13/07/05/iuuq_NV_00dpyj_SL_psh0jnbhft0tpocbibs_NK_nbo_AP_bsb_NK_sftjnmfsj_SK_2_SL_kq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605464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tr-TR" sz="3600" b="1" dirty="0" smtClean="0">
                <a:solidFill>
                  <a:schemeClr val="bg1">
                    <a:lumMod val="50000"/>
                  </a:schemeClr>
                </a:solidFill>
              </a:rPr>
              <a:t>Ehli </a:t>
            </a:r>
            <a:r>
              <a:rPr lang="tr-TR" sz="3600" b="1" dirty="0" err="1" smtClean="0">
                <a:solidFill>
                  <a:schemeClr val="bg1">
                    <a:lumMod val="50000"/>
                  </a:schemeClr>
                </a:solidFill>
              </a:rPr>
              <a:t>Beyt</a:t>
            </a:r>
            <a:r>
              <a:rPr lang="tr-TR" sz="3600" b="1" dirty="0" smtClean="0">
                <a:solidFill>
                  <a:schemeClr val="bg1">
                    <a:lumMod val="50000"/>
                  </a:schemeClr>
                </a:solidFill>
              </a:rPr>
              <a:t>, Efendimizin ailesi ve evlatlarıdır. </a:t>
            </a:r>
            <a:r>
              <a:rPr lang="tr-TR" sz="3600" b="1" dirty="0" err="1" smtClean="0">
                <a:solidFill>
                  <a:schemeClr val="bg1">
                    <a:lumMod val="50000"/>
                  </a:schemeClr>
                </a:solidFill>
              </a:rPr>
              <a:t>Mü’minlerin</a:t>
            </a:r>
            <a:r>
              <a:rPr lang="tr-TR" sz="3600" b="1" dirty="0" smtClean="0">
                <a:solidFill>
                  <a:schemeClr val="bg1">
                    <a:lumMod val="50000"/>
                  </a:schemeClr>
                </a:solidFill>
              </a:rPr>
              <a:t> anneleri, Hz. </a:t>
            </a:r>
            <a:r>
              <a:rPr lang="tr-TR" sz="3600" b="1" dirty="0" err="1" smtClean="0">
                <a:solidFill>
                  <a:schemeClr val="bg1">
                    <a:lumMod val="50000"/>
                  </a:schemeClr>
                </a:solidFill>
              </a:rPr>
              <a:t>Fatıma</a:t>
            </a:r>
            <a:r>
              <a:rPr lang="tr-TR" sz="3600" b="1" dirty="0" smtClean="0">
                <a:solidFill>
                  <a:schemeClr val="bg1">
                    <a:lumMod val="50000"/>
                  </a:schemeClr>
                </a:solidFill>
              </a:rPr>
              <a:t>, Hz. Ali, Hz. Hasan ve Hz. Hüseyin </a:t>
            </a:r>
            <a:r>
              <a:rPr lang="tr-TR" sz="3600" b="1" dirty="0" err="1" smtClean="0">
                <a:solidFill>
                  <a:schemeClr val="bg1">
                    <a:lumMod val="50000"/>
                  </a:schemeClr>
                </a:solidFill>
              </a:rPr>
              <a:t>Ehl</a:t>
            </a:r>
            <a:r>
              <a:rPr lang="tr-TR" sz="3600" b="1" dirty="0" smtClean="0">
                <a:solidFill>
                  <a:schemeClr val="bg1">
                    <a:lumMod val="50000"/>
                  </a:schemeClr>
                </a:solidFill>
              </a:rPr>
              <a:t>-i </a:t>
            </a:r>
            <a:r>
              <a:rPr lang="tr-TR" sz="3600" b="1" dirty="0" err="1" smtClean="0">
                <a:solidFill>
                  <a:schemeClr val="bg1">
                    <a:lumMod val="50000"/>
                  </a:schemeClr>
                </a:solidFill>
              </a:rPr>
              <a:t>Beyt’in</a:t>
            </a:r>
            <a:r>
              <a:rPr lang="tr-TR" sz="3600" b="1" dirty="0" smtClean="0">
                <a:solidFill>
                  <a:schemeClr val="bg1">
                    <a:lumMod val="50000"/>
                  </a:schemeClr>
                </a:solidFill>
              </a:rPr>
              <a:t> şerefli </a:t>
            </a:r>
            <a:r>
              <a:rPr lang="tr-TR" sz="3600" b="1" dirty="0" err="1" smtClean="0">
                <a:solidFill>
                  <a:schemeClr val="bg1">
                    <a:lumMod val="50000"/>
                  </a:schemeClr>
                </a:solidFill>
              </a:rPr>
              <a:t>ferdleridir</a:t>
            </a:r>
            <a:r>
              <a:rPr lang="tr-TR" sz="3600" b="1" dirty="0" smtClean="0">
                <a:solidFill>
                  <a:schemeClr val="bg1">
                    <a:lumMod val="50000"/>
                  </a:schemeClr>
                </a:solidFill>
              </a:rPr>
              <a:t> . </a:t>
            </a: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/>
              <a:t/>
            </a:r>
            <a:br>
              <a:rPr lang="tr-TR" sz="3600" dirty="0" smtClean="0"/>
            </a:br>
            <a:endParaRPr lang="tr-TR" sz="3600" dirty="0"/>
          </a:p>
        </p:txBody>
      </p:sp>
      <p:pic>
        <p:nvPicPr>
          <p:cNvPr id="4" name="-www.fox.az-- - romantik melodi -www.fox.az--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renkliweb.com/wp-content/uploads/3D-manzara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692697"/>
            <a:ext cx="9144000" cy="6165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   </a:t>
            </a:r>
            <a:r>
              <a:rPr lang="tr-TR" sz="3600" dirty="0" err="1" smtClean="0"/>
              <a:t>Rasulullah</a:t>
            </a:r>
            <a:r>
              <a:rPr lang="tr-TR" sz="3600" dirty="0" smtClean="0"/>
              <a:t> (s.a.v) Efendimizin şerefli nesebi Hz. Hasan ve Hz. Hüseyin vasıtasıyla devam ettiği için, onların kıyamete kadar gelecek olan evlatları da </a:t>
            </a:r>
            <a:r>
              <a:rPr lang="tr-TR" sz="3600" dirty="0" err="1" smtClean="0"/>
              <a:t>Ehl</a:t>
            </a:r>
            <a:r>
              <a:rPr lang="tr-TR" sz="3600" dirty="0" smtClean="0"/>
              <a:t>-i </a:t>
            </a:r>
            <a:r>
              <a:rPr lang="tr-TR" sz="3600" dirty="0" err="1" smtClean="0"/>
              <a:t>beyt’in</a:t>
            </a:r>
            <a:r>
              <a:rPr lang="tr-TR" sz="3600" dirty="0" smtClean="0"/>
              <a:t> birer parçasıdır</a:t>
            </a:r>
            <a:endParaRPr lang="tr-TR" sz="3600" dirty="0"/>
          </a:p>
        </p:txBody>
      </p:sp>
      <p:pic>
        <p:nvPicPr>
          <p:cNvPr id="4" name="-www.fox.az-- - romantik melodi -www.fox.az--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http://t1.gstatic.com/images?q=tbn:ANd9GcTI3DKRfeHbBgzjSE4OWw2rc6DtCo1QPHSHvyJkvtA5WLhtjqC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3600" b="1" dirty="0" smtClean="0">
                <a:solidFill>
                  <a:schemeClr val="bg1">
                    <a:lumMod val="50000"/>
                  </a:schemeClr>
                </a:solidFill>
              </a:rPr>
              <a:t>    Onları sevmek her </a:t>
            </a:r>
            <a:r>
              <a:rPr lang="tr-TR" sz="3600" b="1" dirty="0" err="1" smtClean="0">
                <a:solidFill>
                  <a:schemeClr val="bg1">
                    <a:lumMod val="50000"/>
                  </a:schemeClr>
                </a:solidFill>
              </a:rPr>
              <a:t>mü’minin</a:t>
            </a:r>
            <a:r>
              <a:rPr lang="tr-TR" sz="3600" b="1" dirty="0" smtClean="0">
                <a:solidFill>
                  <a:schemeClr val="bg1">
                    <a:lumMod val="50000"/>
                  </a:schemeClr>
                </a:solidFill>
              </a:rPr>
              <a:t> vazifesidir. Bu sevgi çok şerefli ve gereklidir. Kalbinde azıcık </a:t>
            </a:r>
            <a:r>
              <a:rPr lang="tr-TR" sz="3600" b="1" dirty="0" err="1" smtClean="0">
                <a:solidFill>
                  <a:schemeClr val="bg1">
                    <a:lumMod val="50000"/>
                  </a:schemeClr>
                </a:solidFill>
              </a:rPr>
              <a:t>Ehl</a:t>
            </a:r>
            <a:r>
              <a:rPr lang="tr-TR" sz="3600" b="1" dirty="0" smtClean="0">
                <a:solidFill>
                  <a:schemeClr val="bg1">
                    <a:lumMod val="50000"/>
                  </a:schemeClr>
                </a:solidFill>
              </a:rPr>
              <a:t>-i </a:t>
            </a:r>
            <a:r>
              <a:rPr lang="tr-TR" sz="3600" b="1" dirty="0" err="1" smtClean="0">
                <a:solidFill>
                  <a:schemeClr val="bg1">
                    <a:lumMod val="50000"/>
                  </a:schemeClr>
                </a:solidFill>
              </a:rPr>
              <a:t>beyt</a:t>
            </a:r>
            <a:r>
              <a:rPr lang="tr-TR" sz="3600" b="1" dirty="0" smtClean="0">
                <a:solidFill>
                  <a:schemeClr val="bg1">
                    <a:lumMod val="50000"/>
                  </a:schemeClr>
                </a:solidFill>
              </a:rPr>
              <a:t> sevgisi bulunmayan kimse, Hz. </a:t>
            </a:r>
            <a:r>
              <a:rPr lang="tr-TR" sz="3600" b="1" dirty="0" err="1" smtClean="0">
                <a:solidFill>
                  <a:schemeClr val="bg1">
                    <a:lumMod val="50000"/>
                  </a:schemeClr>
                </a:solidFill>
              </a:rPr>
              <a:t>Rasulullah’ın</a:t>
            </a:r>
            <a:r>
              <a:rPr lang="tr-TR" sz="3600" b="1" dirty="0" smtClean="0">
                <a:solidFill>
                  <a:schemeClr val="bg1">
                    <a:lumMod val="50000"/>
                  </a:schemeClr>
                </a:solidFill>
              </a:rPr>
              <a:t> sevgisinde yalancıdır.</a:t>
            </a:r>
          </a:p>
          <a:p>
            <a:endParaRPr lang="tr-TR" sz="3600" dirty="0"/>
          </a:p>
        </p:txBody>
      </p:sp>
      <p:pic>
        <p:nvPicPr>
          <p:cNvPr id="4" name="-www.fox.az-- - romantik melodi -www.fox.az--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sp>
        <p:nvSpPr>
          <p:cNvPr id="10242" name="AutoShape 2" descr="data:image/jpeg;base64,/9j/4AAQSkZJRgABAQAAAQABAAD/2wCEAAkGBwgHBgkIBwgKCgkLDRYPDQwMDRsUFRAWIB0iIiAdHx8kKDQsJCYxJx8fLT0tMTU3Ojo6Iys/RD84QzQ5OjcBCgoKDQwNGg8PGjclHyU3Nzc3Nzc3Nzc3Nzc3Nzc3Nzc3Nzc3Nzc3Nzc3Nzc3Nzc3Nzc3Nzc3Nzc3Nzc3Nzc3N//AABEIAFoAoAMBIgACEQEDEQH/xAAbAAACAwEBAQAAAAAAAAAAAAAEBQIDBgEHAP/EADoQAAIBAwMCBAMGBQMEAwAAAAECAwAEERIhMQVBEyJRYXGBkQYUMqGxwSNCUtHwM4LhFSR08UNicv/EABkBAAMBAQEAAAAAAAAAAAAAAAIDBAEABf/EACQRAAIDAAICAgEFAAAAAAAAAAABAgMRITESQSJREwQyYYHB/9oADAMBAAIRAxEAPwDFXNwzQLCzYRB5ATjT8KFku7iNRBG50ZJJU8n3Pel1zPp1AMMtwDv+lBrNKCNeWQtwBuR8K86FHB5ldLzR1H1C8lCQPPIIoxkKGA4+HfBNEreItiYhNdiTWW1jcAd+/Oc/3rOQ3GiYShQUIIIJ427UbI2bdnZwI3VWAxnvj5UcqVox1PeApUe4YouGlkOAqqACfYDYUwuOi3dsipLcIFLf6AJcqxA5AGxII96T2zoV1Nt/MMehGcVoejyWqRQm2iAulca1Y5djtjSRsF3337/ClWeUegMafIolsJlDjTrCbswJOxJ83w75ph0mV5JJI1lWHK6ToBJYfAe3ypp1yVbK2HUUUJIziCPTIBoUt5vLvkjI4GxoTxLSDpfUZOnaZBG2gSupDFWXSSv9J+I/Ol+bshyG4ccsaWMFrBO9pOWubecHw1DODq4UgZBO+OfTHvRdx06HqPQL77hNKsdvG0yWbxAFQpGSMjVkbjfiqujy2KeHFazXMskK4imuFV8k7BQur323J52FaeSZun9E6vE0qBjDIq6ScyZXAGkbAZJ9a8+yxwsSGVQXsXDpc/XPsTYTRQtr8SCIL4uoE6SpY+5yvOe9b3rgvbeCVLaFpnK53x5FHG5GBge3r3qP2LvbA/ZXpYyE8UgYc8vk77+9N/tDeJF02dRH4uRoZdu+3HenzjF1uTlmev8ACxI8StZo7GyeVLKRrk3ThbvfwkOTnYbk4PxAFKOp9Qu476K46WyQa3AjltXOSQrDUdyyk5OfiafdS6lYDpU8X3OOa6Sec6CrKsZLk5GnHHxH5Vnr1YLL7QI1zONaw7yRborFSdtOc7nHz57h1D3lks1ya3pP2469YWrWEeOpSyAlZ5FLyE/ntxjV7HuKV9Ws+szwG56rd3P3c2+IEQ+ENODsQRhiRyRz9KVW1/1SC5e1El3MtwgVlklMRfbbOccfHiqesdVvI1S3tp3AVGjdN9KjuPTf2o2ptqKA3UM4ul9Ou+v9HgtI5hPcWr283iIAfGJYAkg4IAONjnAAr177IWkPSDf9OtreFXiKyRxRkYwygEn+kllbP714H0vqss32j6fL5o5Y2IV1ON8EAjJ2Occ16F0vrV//ANZKpbW007QRMW8YONQLgkMvqSR8PeinZKtpy+g4zzso+1/SL37+MW9qpMmn7nFGSznIwV5Dbk7H0O29YO7RLDqs8bSYKSYLRKBpPw45r0P7Q3991Hxobhp47U7sNXJ5GEG/OK8wAaHqdzGj4IdsN6rn37UH6exT3BU2m+Cnxo3iVCFAK58m2f8AOKrlWNNGiPIH9W9GW/Rytq8dyC8nm8PScBcjY/X9ah/0qQxoNZVw2TjzDPqNqrU611IHzqXUgS88I3RQREYcgeYeuBmroLUkOS+hQhJIyRqDAb4+dTvelXBmkl+8HQJDgFCQN6Nh6ZcAyBp8q6twhAyQcevtWuyCXYasrSXIltnMiyiQNgbAAc/2o+zNysKupwrgYUOMnIBH61dbdCuYTIGdCjrj8LfI8UVa9NvYbJLVpkZUYlT4R2yMelDOytrhgznW1wxbNb6LW6mOAM/wyNsnJ3H0NdvZlypgQDGpMk7kH2+IohrS6FrdCYHw1IYa0I1YGMg/M1SOjXFxEJo/xv5hk7YO4rlKPbZux+wzpd5cRyyC3mmhLBQ+gkbEZ3x8KcdO65dydPnsZJQ0TRkj1IOQf1/M80H03pVxAD93mdJmUBmCqRsDj37mpnoE9r4Uqy4hihIkZ2Vc4XbTnncD3qaz8M+NAi0/2sIsuryWfQunxLM2Ir0vjO4wxP71p73rou7c3El3oyuTgkMDj/mvP+mwS9Re3tfMkZudLliq6QSMsNR7DNam7+yiRbjqTuukhNKh98HHHap/1FNXkvJ4PcpemI7Ced3ZIv4kIY6xoPmGr+Y9ueeO1K+p3hWcFtQiCkYZtWRnc/HBp10/pi2UcgvZxHICQAI2YdjyBn60P1XpQv4UMVzCGC6VGoAEnue4+lUwsrU/4FuS/J2K2VjpEck3j6mI0nIH5c+9BuJbWLxXn8jLrEXi/i+laY9Njt0jNxYLJoAAfxc5+hoJraxksmglgEchTSJG1Ej4UyN0f6B/JGLxi+0uGk6vA2oIRGy5Y4H+b1q+niK46ksVjCzy/c3ZPDZjqIK8DPuds8b1m0WO16rZvbhZFjU7ZIz77/HimVpcTWV/b3lm1xH4COqoGLLhtznfv6UFyUuvoxzgmn/AfN1NXf8AHL4iJ4cyFipB9vy2rH3Vy5cyPJqkJ1KdJHJps4tUZpBCwlJLAsc5OPelngLHjWWV2yBvtgjkfOiojCPR0JRb00wmcHbn1zXGuLns7KPiap8Rv5ePXNc8U8Fj9ajxnlfImxmlQpJIzKRggsa4VkJ/1W+pqPiMOM78VASszY1fnmixhfMt8Nu8tfBfVx+tfLBNJuo8vGSaKgsACDIUJxnBcULaXs1RbKXjMlu6RqZGZcDsKN6XbSJZwxzBgVTSSvG3y3omNI4xqRWY52Cj/miEnaPz3BjjAHHnX9M0idjcfFIogoqOMtijSBdckraB2OBSLrXUxeSeFA38JdgcAZr7qHUGnDJCSsJ2IJO9BhNCElVLY7k0VVOPyl2ZOxZ4xKgxD4U5/wB3NMFN3NDpLqwPq9BQR65lXDnJ7U5tI1T8DMSO5P60yxpAw5BVW9iGoShjxgEGhXUyHLR6XG5KJj61oFM4yUxIhGccH470DcT2urE1vhz240n33pULHvQcks7FUk8oXw5CzJ6Hj6HahdKMfKBn04phMif/ABsDkbYYD9KEeDc5XHwOapi0K0GaGPxNZQ6lGPhX22djj50RqkiO+HA7OKs8WwlH/cWkkR/qgb9jR+Qa59gYmdfwufrVc3/cqUkxnkNpGRgetFCzjlkIt3GnbHiMFNRaznhY5hcggjbiiUopja18kXdOjea2jaJoiwGGDZzt7d6Nt7cu5EpTJb8AGM/vVsEHQrOXPitLINgcYxsRufzqc/UraBkeC2VZNeCBIfMfXAHGx70iUnJ/FMbKNX0GQdKt5ovEt4RcEHSdDg4/KjYOmWqqCI4lI5Ddh8+aWJ1SILEf4kYJzo1NzvuM9vrUlkgUAa5HOzOuvQCce/y7ZqWVdj9gZBdIOuooFTTF4RXuME/IkH9qWuz6hEDGGAGkhTjHxr6S8tVUxoIYAcHDFmOO2RkA1VfdZt0TELhpeMmLSPyooVyXGASWld0kkA1Skj0YHINAz3rSYGdK+maoubuS5ZmJLZ53Ar63t2mIOCFzucVVGvFsheBdnCbhtQfGNvwmrL1/NoD6uxOKveOKzjCeOVcbnIqglW2Pr65oN16Ln8UV2u8654B3Pf8AKnsEWkuoZwxOAJNQB+lIIJNM66QDjjLU7tDDCSx8RTjJfVsfYYzQWpjKg948BWdiDnGmRvx+n+E0o6hADmSZVXJIbwzqz8aelI4oMyNch2OzeMuANuScfHb60BcXUWsC2ltX74khJY/7gd6nrb3UOnFYKZOnkKrQGR1bcbE5+lCu/hyaX1DG264zRjTSxNI0OkK+zaSSMe25quZvvQz5CwGABIB+tVx32IcV6AnaNicMR881Uydw2R8KlJCyZDAmq1kkVhncc8ZpyX0ZhFsk8A4G29SWWZPwswHsTVhaIYEgYH1xiotENJ0SasfWt37CQ0gvOnNZDEjDfy583m/wUbdWEMugaQqq2Mhwcb8DuPke1Ztpv9KMxImjIzjIzz9N6ks4kRrdmDK34e3HG/rvQul7sWUtDh4YY0xcLI+3IfAyd+d6FmtIQjyMZZNK/hbn/wBUNYyC3YCRiY2XIQuc4+VTvepHw9EaLj+vOTjtWeMk8QD7wqurqCeLQIAGB7HYe1DjG+dIz3z/AGofDlS6YY54NTwWTGACd9qo8MOcS5UVzlWwAcEY2p/0mAR2xkmkRAN9THj6Uj6eDDOjMraec6AxPwFGyyw3aIUJzwQ4Ayf0+VIti3x6AawnfyniN1ZCfUtj4Z2pfHPpG7so96tkQrJgyKwHPG9cuBE2yAqoGeNq2KSWAcPs4kqg5AXOcbnGab9Pv5YzpYOQTsV3/Y+/akIQHBMmw/8ArRVtK8hW3tXJZ+dwM/UV061JBJZ0aiKaB5SHuJXlcEqrIO+/od9+fgK+klKzCP7mSpB1sgBTPqcDmhbazKwa5mCSFlBIjBHPYk7mjbG2kaJtLzzFkAbzBVOeNtxUUlFdD1yL7yexSPBZwRjQHUhjnvgf2296TSSRo58wLA7ZGzetNntkSQu8abJnCsAxG+6k/P1G29LrseLBmJZF8wyCATxx8djVNaQuUNJRzC4ZQNKhsAbb875+dD/dpFJzHIcb4UVUV0SEGLS/6/tRwu7eO3CMZcthSABgAdvWjazoXhRIAY3ZPMcnUOCu/pQhl8Bh4ijAO2QcHemkccfhY1SEMudsE8+3FRt4YkizcnU2dEYC6s/7uK5SQSSE9n4UrKrEEtjS7DGTv61c724HiKurTzk4DHOc/t8qHt/xWf8A5P7JUowFtYSoxkHOO+5qqa5KZrCczowRY49CqMAlskg96pzg4U5IH7VVKT96H/5NWIf4pHb/AN1mYgMK5ASDhs6e59amiAuAyEqw5HbPeocTuBxz86Mt9o5cbfwwf0rZPEa+EHwIiRLJMGDaeDhseuOPeoT3ELr5FGoZ8pUYzkjPxqhmYwZLE6WAXJ42qFz+CM9zG2aQo69FYgczMZBkKOMVPVs3mx6jGwqq4Azx/LVtpwp7krk+u1OaWBuKw6JCpwWGobHO1HQLH4TG6l8hH8rANSc7yLnuv7U46GivcJrUNt3Gf5TQTjkdMccHKLFDKqrcztIgyI851DB2x/b39cUNFeiWXVcIxhTDbKSPxfHvnk/8VbpX7xbnSMiKQg444rQ9KVZ+moZ1EhCEguM4O/rUM5KC18mpaZ66uJLoriMqpUZ/ikkEY3BPJFF21mhskYSRlAxLqxXIIPr8fpSo+W+0jZfCzgcZ0jenDIv3GIaRgSlQMdgRgUU/2pI5exXfTeI5SMLEpUkEL24/zFIvDJY+XRg76t8+/wCVaq7Aijl8IBNDYXTtpGO1Zq4JM2ScksQT8hTqHw0gUi6C5MKtIraSoxkpn9aIS9kngCs/YkgbgEcE0vyfEutztnHtzXFYiORgSG05z34NMdaZyi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44" name="AutoShape 4" descr="data:image/jpeg;base64,/9j/4AAQSkZJRgABAQAAAQABAAD/2wCEAAkGBwgHBgkIBwgKCgkLDRYPDQwMDRsUFRAWIB0iIiAdHx8kKDQsJCYxJx8fLT0tMTU3Ojo6Iys/RD84QzQ5OjcBCgoKDQwNGg8PGjclHyU3Nzc3Nzc3Nzc3Nzc3Nzc3Nzc3Nzc3Nzc3Nzc3Nzc3Nzc3Nzc3Nzc3Nzc3Nzc3Nzc3N//AABEIAFoAoAMBIgACEQEDEQH/xAAbAAACAwEBAQAAAAAAAAAAAAAEBQIDBgEHAP/EADoQAAIBAwMCBAMGBQMEAwAAAAECAwAEERIhMQVBEyJRYXGBkQYUMqGxwSNCUtHwM4LhFSR08UNicv/EABkBAAMBAQEAAAAAAAAAAAAAAAIDBAEABf/EACQRAAIDAAICAgEFAAAAAAAAAAABAgMRITESQSJREwQyYYHB/9oADAMBAAIRAxEAPwDFXNwzQLCzYRB5ATjT8KFku7iNRBG50ZJJU8n3Pel1zPp1AMMtwDv+lBrNKCNeWQtwBuR8K86FHB5ldLzR1H1C8lCQPPIIoxkKGA4+HfBNEreItiYhNdiTWW1jcAd+/Oc/3rOQ3GiYShQUIIIJ427UbI2bdnZwI3VWAxnvj5UcqVox1PeApUe4YouGlkOAqqACfYDYUwuOi3dsipLcIFLf6AJcqxA5AGxII96T2zoV1Nt/MMehGcVoejyWqRQm2iAulca1Y5djtjSRsF3337/ClWeUegMafIolsJlDjTrCbswJOxJ83w75ph0mV5JJI1lWHK6ToBJYfAe3ypp1yVbK2HUUUJIziCPTIBoUt5vLvkjI4GxoTxLSDpfUZOnaZBG2gSupDFWXSSv9J+I/Ol+bshyG4ccsaWMFrBO9pOWubecHw1DODq4UgZBO+OfTHvRdx06HqPQL77hNKsdvG0yWbxAFQpGSMjVkbjfiqujy2KeHFazXMskK4imuFV8k7BQur323J52FaeSZun9E6vE0qBjDIq6ScyZXAGkbAZJ9a8+yxwsSGVQXsXDpc/XPsTYTRQtr8SCIL4uoE6SpY+5yvOe9b3rgvbeCVLaFpnK53x5FHG5GBge3r3qP2LvbA/ZXpYyE8UgYc8vk77+9N/tDeJF02dRH4uRoZdu+3HenzjF1uTlmev8ACxI8StZo7GyeVLKRrk3ThbvfwkOTnYbk4PxAFKOp9Qu476K46WyQa3AjltXOSQrDUdyyk5OfiafdS6lYDpU8X3OOa6Sec6CrKsZLk5GnHHxH5Vnr1YLL7QI1zONaw7yRborFSdtOc7nHz57h1D3lks1ya3pP2469YWrWEeOpSyAlZ5FLyE/ntxjV7HuKV9Ws+szwG56rd3P3c2+IEQ+ENODsQRhiRyRz9KVW1/1SC5e1El3MtwgVlklMRfbbOccfHiqesdVvI1S3tp3AVGjdN9KjuPTf2o2ptqKA3UM4ul9Ou+v9HgtI5hPcWr283iIAfGJYAkg4IAONjnAAr177IWkPSDf9OtreFXiKyRxRkYwygEn+kllbP714H0vqss32j6fL5o5Y2IV1ON8EAjJ2Occ16F0vrV//ANZKpbW007QRMW8YONQLgkMvqSR8PeinZKtpy+g4zzso+1/SL37+MW9qpMmn7nFGSznIwV5Dbk7H0O29YO7RLDqs8bSYKSYLRKBpPw45r0P7Q3991Hxobhp47U7sNXJ5GEG/OK8wAaHqdzGj4IdsN6rn37UH6exT3BU2m+Cnxo3iVCFAK58m2f8AOKrlWNNGiPIH9W9GW/Rytq8dyC8nm8PScBcjY/X9ah/0qQxoNZVw2TjzDPqNqrU611IHzqXUgS88I3RQREYcgeYeuBmroLUkOS+hQhJIyRqDAb4+dTvelXBmkl+8HQJDgFCQN6Nh6ZcAyBp8q6twhAyQcevtWuyCXYasrSXIltnMiyiQNgbAAc/2o+zNysKupwrgYUOMnIBH61dbdCuYTIGdCjrj8LfI8UVa9NvYbJLVpkZUYlT4R2yMelDOytrhgznW1wxbNb6LW6mOAM/wyNsnJ3H0NdvZlypgQDGpMk7kH2+IohrS6FrdCYHw1IYa0I1YGMg/M1SOjXFxEJo/xv5hk7YO4rlKPbZux+wzpd5cRyyC3mmhLBQ+gkbEZ3x8KcdO65dydPnsZJQ0TRkj1IOQf1/M80H03pVxAD93mdJmUBmCqRsDj37mpnoE9r4Uqy4hihIkZ2Vc4XbTnncD3qaz8M+NAi0/2sIsuryWfQunxLM2Ir0vjO4wxP71p73rou7c3El3oyuTgkMDj/mvP+mwS9Re3tfMkZudLliq6QSMsNR7DNam7+yiRbjqTuukhNKh98HHHap/1FNXkvJ4PcpemI7Ced3ZIv4kIY6xoPmGr+Y9ueeO1K+p3hWcFtQiCkYZtWRnc/HBp10/pi2UcgvZxHICQAI2YdjyBn60P1XpQv4UMVzCGC6VGoAEnue4+lUwsrU/4FuS/J2K2VjpEck3j6mI0nIH5c+9BuJbWLxXn8jLrEXi/i+laY9Njt0jNxYLJoAAfxc5+hoJraxksmglgEchTSJG1Ej4UyN0f6B/JGLxi+0uGk6vA2oIRGy5Y4H+b1q+niK46ksVjCzy/c3ZPDZjqIK8DPuds8b1m0WO16rZvbhZFjU7ZIz77/HimVpcTWV/b3lm1xH4COqoGLLhtznfv6UFyUuvoxzgmn/AfN1NXf8AHL4iJ4cyFipB9vy2rH3Vy5cyPJqkJ1KdJHJps4tUZpBCwlJLAsc5OPelngLHjWWV2yBvtgjkfOiojCPR0JRb00wmcHbn1zXGuLns7KPiap8Rv5ePXNc8U8Fj9ajxnlfImxmlQpJIzKRggsa4VkJ/1W+pqPiMOM78VASszY1fnmixhfMt8Nu8tfBfVx+tfLBNJuo8vGSaKgsACDIUJxnBcULaXs1RbKXjMlu6RqZGZcDsKN6XbSJZwxzBgVTSSvG3y3omNI4xqRWY52Cj/miEnaPz3BjjAHHnX9M0idjcfFIogoqOMtijSBdckraB2OBSLrXUxeSeFA38JdgcAZr7qHUGnDJCSsJ2IJO9BhNCElVLY7k0VVOPyl2ZOxZ4xKgxD4U5/wB3NMFN3NDpLqwPq9BQR65lXDnJ7U5tI1T8DMSO5P60yxpAw5BVW9iGoShjxgEGhXUyHLR6XG5KJj61oFM4yUxIhGccH470DcT2urE1vhz240n33pULHvQcks7FUk8oXw5CzJ6Hj6HahdKMfKBn04phMif/ABsDkbYYD9KEeDc5XHwOapi0K0GaGPxNZQ6lGPhX22djj50RqkiO+HA7OKs8WwlH/cWkkR/qgb9jR+Qa59gYmdfwufrVc3/cqUkxnkNpGRgetFCzjlkIt3GnbHiMFNRaznhY5hcggjbiiUopja18kXdOjea2jaJoiwGGDZzt7d6Nt7cu5EpTJb8AGM/vVsEHQrOXPitLINgcYxsRufzqc/UraBkeC2VZNeCBIfMfXAHGx70iUnJ/FMbKNX0GQdKt5ovEt4RcEHSdDg4/KjYOmWqqCI4lI5Ddh8+aWJ1SILEf4kYJzo1NzvuM9vrUlkgUAa5HOzOuvQCce/y7ZqWVdj9gZBdIOuooFTTF4RXuME/IkH9qWuz6hEDGGAGkhTjHxr6S8tVUxoIYAcHDFmOO2RkA1VfdZt0TELhpeMmLSPyooVyXGASWld0kkA1Skj0YHINAz3rSYGdK+maoubuS5ZmJLZ53Ar63t2mIOCFzucVVGvFsheBdnCbhtQfGNvwmrL1/NoD6uxOKveOKzjCeOVcbnIqglW2Pr65oN16Ln8UV2u8654B3Pf8AKnsEWkuoZwxOAJNQB+lIIJNM66QDjjLU7tDDCSx8RTjJfVsfYYzQWpjKg948BWdiDnGmRvx+n+E0o6hADmSZVXJIbwzqz8aelI4oMyNch2OzeMuANuScfHb60BcXUWsC2ltX74khJY/7gd6nrb3UOnFYKZOnkKrQGR1bcbE5+lCu/hyaX1DG264zRjTSxNI0OkK+zaSSMe25quZvvQz5CwGABIB+tVx32IcV6AnaNicMR881Uydw2R8KlJCyZDAmq1kkVhncc8ZpyX0ZhFsk8A4G29SWWZPwswHsTVhaIYEgYH1xiotENJ0SasfWt37CQ0gvOnNZDEjDfy583m/wUbdWEMugaQqq2Mhwcb8DuPke1Ztpv9KMxImjIzjIzz9N6ks4kRrdmDK34e3HG/rvQul7sWUtDh4YY0xcLI+3IfAyd+d6FmtIQjyMZZNK/hbn/wBUNYyC3YCRiY2XIQuc4+VTvepHw9EaLj+vOTjtWeMk8QD7wqurqCeLQIAGB7HYe1DjG+dIz3z/AGofDlS6YY54NTwWTGACd9qo8MOcS5UVzlWwAcEY2p/0mAR2xkmkRAN9THj6Uj6eDDOjMraec6AxPwFGyyw3aIUJzwQ4Ayf0+VIti3x6AawnfyniN1ZCfUtj4Z2pfHPpG7so96tkQrJgyKwHPG9cuBE2yAqoGeNq2KSWAcPs4kqg5AXOcbnGab9Pv5YzpYOQTsV3/Y+/akIQHBMmw/8ArRVtK8hW3tXJZ+dwM/UV061JBJZ0aiKaB5SHuJXlcEqrIO+/od9+fgK+klKzCP7mSpB1sgBTPqcDmhbazKwa5mCSFlBIjBHPYk7mjbG2kaJtLzzFkAbzBVOeNtxUUlFdD1yL7yexSPBZwRjQHUhjnvgf2296TSSRo58wLA7ZGzetNntkSQu8abJnCsAxG+6k/P1G29LrseLBmJZF8wyCATxx8djVNaQuUNJRzC4ZQNKhsAbb875+dD/dpFJzHIcb4UVUV0SEGLS/6/tRwu7eO3CMZcthSABgAdvWjazoXhRIAY3ZPMcnUOCu/pQhl8Bh4ijAO2QcHemkccfhY1SEMudsE8+3FRt4YkizcnU2dEYC6s/7uK5SQSSE9n4UrKrEEtjS7DGTv61c724HiKurTzk4DHOc/t8qHt/xWf8A5P7JUowFtYSoxkHOO+5qqa5KZrCczowRY49CqMAlskg96pzg4U5IH7VVKT96H/5NWIf4pHb/AN1mYgMK5ASDhs6e59amiAuAyEqw5HbPeocTuBxz86Mt9o5cbfwwf0rZPEa+EHwIiRLJMGDaeDhseuOPeoT3ELr5FGoZ8pUYzkjPxqhmYwZLE6WAXJ42qFz+CM9zG2aQo69FYgczMZBkKOMVPVs3mx6jGwqq4Azx/LVtpwp7krk+u1OaWBuKw6JCpwWGobHO1HQLH4TG6l8hH8rANSc7yLnuv7U46GivcJrUNt3Gf5TQTjkdMccHKLFDKqrcztIgyI851DB2x/b39cUNFeiWXVcIxhTDbKSPxfHvnk/8VbpX7xbnSMiKQg444rQ9KVZ+moZ1EhCEguM4O/rUM5KC18mpaZ66uJLoriMqpUZ/ikkEY3BPJFF21mhskYSRlAxLqxXIIPr8fpSo+W+0jZfCzgcZ0jenDIv3GIaRgSlQMdgRgUU/2pI5exXfTeI5SMLEpUkEL24/zFIvDJY+XRg76t8+/wCVaq7Aijl8IBNDYXTtpGO1Zq4JM2ScksQT8hTqHw0gUi6C5MKtIraSoxkpn9aIS9kngCs/YkgbgEcE0vyfEutztnHtzXFYiORgSG05z34NMdaZyi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46" name="AutoShape 6" descr="data:image/jpeg;base64,/9j/4AAQSkZJRgABAQAAAQABAAD/2wCEAAkGBwgHBgkIBwgKCgkLDRYPDQwMDRsUFRAWIB0iIiAdHx8kKDQsJCYxJx8fLT0tMTU3Ojo6Iys/RD84QzQ5OjcBCgoKDQwNGg8PGjclHyU3Nzc3Nzc3Nzc3Nzc3Nzc3Nzc3Nzc3Nzc3Nzc3Nzc3Nzc3Nzc3Nzc3Nzc3Nzc3Nzc3N//AABEIAFoAoAMBIgACEQEDEQH/xAAbAAACAwEBAQAAAAAAAAAAAAAEBQIDBgEHAP/EADoQAAIBAwMCBAMGBQMEAwAAAAECAwAEERIhMQVBEyJRYXGBkQYUMqGxwSNCUtHwM4LhFSR08UNicv/EABkBAAMBAQEAAAAAAAAAAAAAAAIDBAEABf/EACQRAAIDAAICAgEFAAAAAAAAAAABAgMRITESQSJREwQyYYHB/9oADAMBAAIRAxEAPwDFXNwzQLCzYRB5ATjT8KFku7iNRBG50ZJJU8n3Pel1zPp1AMMtwDv+lBrNKCNeWQtwBuR8K86FHB5ldLzR1H1C8lCQPPIIoxkKGA4+HfBNEreItiYhNdiTWW1jcAd+/Oc/3rOQ3GiYShQUIIIJ427UbI2bdnZwI3VWAxnvj5UcqVox1PeApUe4YouGlkOAqqACfYDYUwuOi3dsipLcIFLf6AJcqxA5AGxII96T2zoV1Nt/MMehGcVoejyWqRQm2iAulca1Y5djtjSRsF3337/ClWeUegMafIolsJlDjTrCbswJOxJ83w75ph0mV5JJI1lWHK6ToBJYfAe3ypp1yVbK2HUUUJIziCPTIBoUt5vLvkjI4GxoTxLSDpfUZOnaZBG2gSupDFWXSSv9J+I/Ol+bshyG4ccsaWMFrBO9pOWubecHw1DODq4UgZBO+OfTHvRdx06HqPQL77hNKsdvG0yWbxAFQpGSMjVkbjfiqujy2KeHFazXMskK4imuFV8k7BQur323J52FaeSZun9E6vE0qBjDIq6ScyZXAGkbAZJ9a8+yxwsSGVQXsXDpc/XPsTYTRQtr8SCIL4uoE6SpY+5yvOe9b3rgvbeCVLaFpnK53x5FHG5GBge3r3qP2LvbA/ZXpYyE8UgYc8vk77+9N/tDeJF02dRH4uRoZdu+3HenzjF1uTlmev8ACxI8StZo7GyeVLKRrk3ThbvfwkOTnYbk4PxAFKOp9Qu476K46WyQa3AjltXOSQrDUdyyk5OfiafdS6lYDpU8X3OOa6Sec6CrKsZLk5GnHHxH5Vnr1YLL7QI1zONaw7yRborFSdtOc7nHz57h1D3lks1ya3pP2469YWrWEeOpSyAlZ5FLyE/ntxjV7HuKV9Ws+szwG56rd3P3c2+IEQ+ENODsQRhiRyRz9KVW1/1SC5e1El3MtwgVlklMRfbbOccfHiqesdVvI1S3tp3AVGjdN9KjuPTf2o2ptqKA3UM4ul9Ou+v9HgtI5hPcWr283iIAfGJYAkg4IAONjnAAr177IWkPSDf9OtreFXiKyRxRkYwygEn+kllbP714H0vqss32j6fL5o5Y2IV1ON8EAjJ2Occ16F0vrV//ANZKpbW007QRMW8YONQLgkMvqSR8PeinZKtpy+g4zzso+1/SL37+MW9qpMmn7nFGSznIwV5Dbk7H0O29YO7RLDqs8bSYKSYLRKBpPw45r0P7Q3991Hxobhp47U7sNXJ5GEG/OK8wAaHqdzGj4IdsN6rn37UH6exT3BU2m+Cnxo3iVCFAK58m2f8AOKrlWNNGiPIH9W9GW/Rytq8dyC8nm8PScBcjY/X9ah/0qQxoNZVw2TjzDPqNqrU611IHzqXUgS88I3RQREYcgeYeuBmroLUkOS+hQhJIyRqDAb4+dTvelXBmkl+8HQJDgFCQN6Nh6ZcAyBp8q6twhAyQcevtWuyCXYasrSXIltnMiyiQNgbAAc/2o+zNysKupwrgYUOMnIBH61dbdCuYTIGdCjrj8LfI8UVa9NvYbJLVpkZUYlT4R2yMelDOytrhgznW1wxbNb6LW6mOAM/wyNsnJ3H0NdvZlypgQDGpMk7kH2+IohrS6FrdCYHw1IYa0I1YGMg/M1SOjXFxEJo/xv5hk7YO4rlKPbZux+wzpd5cRyyC3mmhLBQ+gkbEZ3x8KcdO65dydPnsZJQ0TRkj1IOQf1/M80H03pVxAD93mdJmUBmCqRsDj37mpnoE9r4Uqy4hihIkZ2Vc4XbTnncD3qaz8M+NAi0/2sIsuryWfQunxLM2Ir0vjO4wxP71p73rou7c3El3oyuTgkMDj/mvP+mwS9Re3tfMkZudLliq6QSMsNR7DNam7+yiRbjqTuukhNKh98HHHap/1FNXkvJ4PcpemI7Ced3ZIv4kIY6xoPmGr+Y9ueeO1K+p3hWcFtQiCkYZtWRnc/HBp10/pi2UcgvZxHICQAI2YdjyBn60P1XpQv4UMVzCGC6VGoAEnue4+lUwsrU/4FuS/J2K2VjpEck3j6mI0nIH5c+9BuJbWLxXn8jLrEXi/i+laY9Njt0jNxYLJoAAfxc5+hoJraxksmglgEchTSJG1Ej4UyN0f6B/JGLxi+0uGk6vA2oIRGy5Y4H+b1q+niK46ksVjCzy/c3ZPDZjqIK8DPuds8b1m0WO16rZvbhZFjU7ZIz77/HimVpcTWV/b3lm1xH4COqoGLLhtznfv6UFyUuvoxzgmn/AfN1NXf8AHL4iJ4cyFipB9vy2rH3Vy5cyPJqkJ1KdJHJps4tUZpBCwlJLAsc5OPelngLHjWWV2yBvtgjkfOiojCPR0JRb00wmcHbn1zXGuLns7KPiap8Rv5ePXNc8U8Fj9ajxnlfImxmlQpJIzKRggsa4VkJ/1W+pqPiMOM78VASszY1fnmixhfMt8Nu8tfBfVx+tfLBNJuo8vGSaKgsACDIUJxnBcULaXs1RbKXjMlu6RqZGZcDsKN6XbSJZwxzBgVTSSvG3y3omNI4xqRWY52Cj/miEnaPz3BjjAHHnX9M0idjcfFIogoqOMtijSBdckraB2OBSLrXUxeSeFA38JdgcAZr7qHUGnDJCSsJ2IJO9BhNCElVLY7k0VVOPyl2ZOxZ4xKgxD4U5/wB3NMFN3NDpLqwPq9BQR65lXDnJ7U5tI1T8DMSO5P60yxpAw5BVW9iGoShjxgEGhXUyHLR6XG5KJj61oFM4yUxIhGccH470DcT2urE1vhz240n33pULHvQcks7FUk8oXw5CzJ6Hj6HahdKMfKBn04phMif/ABsDkbYYD9KEeDc5XHwOapi0K0GaGPxNZQ6lGPhX22djj50RqkiO+HA7OKs8WwlH/cWkkR/qgb9jR+Qa59gYmdfwufrVc3/cqUkxnkNpGRgetFCzjlkIt3GnbHiMFNRaznhY5hcggjbiiUopja18kXdOjea2jaJoiwGGDZzt7d6Nt7cu5EpTJb8AGM/vVsEHQrOXPitLINgcYxsRufzqc/UraBkeC2VZNeCBIfMfXAHGx70iUnJ/FMbKNX0GQdKt5ovEt4RcEHSdDg4/KjYOmWqqCI4lI5Ddh8+aWJ1SILEf4kYJzo1NzvuM9vrUlkgUAa5HOzOuvQCce/y7ZqWVdj9gZBdIOuooFTTF4RXuME/IkH9qWuz6hEDGGAGkhTjHxr6S8tVUxoIYAcHDFmOO2RkA1VfdZt0TELhpeMmLSPyooVyXGASWld0kkA1Skj0YHINAz3rSYGdK+maoubuS5ZmJLZ53Ar63t2mIOCFzucVVGvFsheBdnCbhtQfGNvwmrL1/NoD6uxOKveOKzjCeOVcbnIqglW2Pr65oN16Ln8UV2u8654B3Pf8AKnsEWkuoZwxOAJNQB+lIIJNM66QDjjLU7tDDCSx8RTjJfVsfYYzQWpjKg948BWdiDnGmRvx+n+E0o6hADmSZVXJIbwzqz8aelI4oMyNch2OzeMuANuScfHb60BcXUWsC2ltX74khJY/7gd6nrb3UOnFYKZOnkKrQGR1bcbE5+lCu/hyaX1DG264zRjTSxNI0OkK+zaSSMe25quZvvQz5CwGABIB+tVx32IcV6AnaNicMR881Uydw2R8KlJCyZDAmq1kkVhncc8ZpyX0ZhFsk8A4G29SWWZPwswHsTVhaIYEgYH1xiotENJ0SasfWt37CQ0gvOnNZDEjDfy583m/wUbdWEMugaQqq2Mhwcb8DuPke1Ztpv9KMxImjIzjIzz9N6ks4kRrdmDK34e3HG/rvQul7sWUtDh4YY0xcLI+3IfAyd+d6FmtIQjyMZZNK/hbn/wBUNYyC3YCRiY2XIQuc4+VTvepHw9EaLj+vOTjtWeMk8QD7wqurqCeLQIAGB7HYe1DjG+dIz3z/AGofDlS6YY54NTwWTGACd9qo8MOcS5UVzlWwAcEY2p/0mAR2xkmkRAN9THj6Uj6eDDOjMraec6AxPwFGyyw3aIUJzwQ4Ayf0+VIti3x6AawnfyniN1ZCfUtj4Z2pfHPpG7so96tkQrJgyKwHPG9cuBE2yAqoGeNq2KSWAcPs4kqg5AXOcbnGab9Pv5YzpYOQTsV3/Y+/akIQHBMmw/8ArRVtK8hW3tXJZ+dwM/UV061JBJZ0aiKaB5SHuJXlcEqrIO+/od9+fgK+klKzCP7mSpB1sgBTPqcDmhbazKwa5mCSFlBIjBHPYk7mjbG2kaJtLzzFkAbzBVOeNtxUUlFdD1yL7yexSPBZwRjQHUhjnvgf2296TSSRo58wLA7ZGzetNntkSQu8abJnCsAxG+6k/P1G29LrseLBmJZF8wyCATxx8djVNaQuUNJRzC4ZQNKhsAbb875+dD/dpFJzHIcb4UVUV0SEGLS/6/tRwu7eO3CMZcthSABgAdvWjazoXhRIAY3ZPMcnUOCu/pQhl8Bh4ijAO2QcHemkccfhY1SEMudsE8+3FRt4YkizcnU2dEYC6s/7uK5SQSSE9n4UrKrEEtjS7DGTv61c724HiKurTzk4DHOc/t8qHt/xWf8A5P7JUowFtYSoxkHOO+5qqa5KZrCczowRY49CqMAlskg96pzg4U5IH7VVKT96H/5NWIf4pHb/AN1mYgMK5ASDhs6e59amiAuAyEqw5HbPeocTuBxz86Mt9o5cbfwwf0rZPEa+EHwIiRLJMGDaeDhseuOPeoT3ELr5FGoZ8pUYzkjPxqhmYwZLE6WAXJ42qFz+CM9zG2aQo69FYgczMZBkKOMVPVs3mx6jGwqq4Azx/LVtpwp7krk+u1OaWBuKw6JCpwWGobHO1HQLH4TG6l8hH8rANSc7yLnuv7U46GivcJrUNt3Gf5TQTjkdMccHKLFDKqrcztIgyI851DB2x/b39cUNFeiWXVcIxhTDbKSPxfHvnk/8VbpX7xbnSMiKQg444rQ9KVZ+moZ1EhCEguM4O/rUM5KC18mpaZ66uJLoriMqpUZ/ikkEY3BPJFF21mhskYSRlAxLqxXIIPr8fpSo+W+0jZfCzgcZ0jenDIv3GIaRgSlQMdgRgUU/2pI5exXfTeI5SMLEpUkEL24/zFIvDJY+XRg76t8+/wCVaq7Aijl8IBNDYXTtpGO1Zq4JM2ScksQT8hTqHw0gUi6C5MKtIraSoxkpn9aIS9kngCs/YkgbgEcE0vyfEutztnHtzXFYiORgSG05z34NMdaZyi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48" name="AutoShape 8" descr="data:image/jpeg;base64,/9j/4AAQSkZJRgABAQAAAQABAAD/2wCEAAkGBxMTEhQUExQWFhUXGBsbGRgYGRobHBkXHRkaGBkaHRwcHCggIBslHhoaIjEhJSkrLi4uHB8zODMsNygtLisBCgoKDg0OGxAQGzImICQ0LDQsODQsNC80LCwsLCwsLDQsLDQvLC8sNCwsLCwsLCwsLC8sLCwsLDQsLDQsLCwsLP/AABEIAKgBLAMBIgACEQEDEQH/xAAbAAACAgMBAAAAAAAAAAAAAAAEBQIDAAEGB//EAD4QAAECBAQDBgUDAwMEAgMAAAECEQADITEEEkFRBSJhEzJxgZGhBrHB0fBCUuEUI2IHFfEzcqLSgpJTo8L/xAAZAQADAQEBAAAAAAAAAAAAAAABAgMEAAX/xAAxEQACAgEDAgMGBgMBAQAAAAAAAQIRAxIhMUFRBCLwEzJhcZGhFIGxwdHhI0Lx0mL/2gAMAwEAAhEDEQA/AOVwWOMpOVJu9WPSjnz2uYW4pRDKQohRckmleheJKmh2zCtxWn3J3gczUAs1XszbP/8AE3jxYQp2eHFSbtheD4gmU5YFR1OvTr+XgWdxBZDFW9Kas/d8qGK8UoKdta10+/jApSAGcO+4FfPxisccW76loxscD4jmpSAlLEpyKW9VFR5lKe7l+gzK3gUTZxSEBSiDTKCW/daoaFSkpfvKp+69CGIY2vSGC5gSxSaeVS1Qz9bQXijH3UNNcUPMEJ5kEuSEJUQkg0Sk1VmGoMwPR2o9IUT8csv2kvMpQLFRVQFySACHdRzOXDjxiKZ01kIzkhJfI4CQo0IZ2rFJxD0UQWs1veEhjptujk2SSksyg48qed4oSijigBprUMRfTpFyF7Vd3er+AMdDgMHhJae0nzUqTlUQlP8A1CcoZIFcpcitP1VdLQ08mjlfQ6G7OdOOXMKczKCQwygDlsLBja/SKikuAHKa0LOPAUcb9N46XGqlEyzKQiqE8vMs5tE3LkgCgA1BvFGLwOmVMtaAokB1ZqEgjLQbNoelljmj2oZuuDnpqEnKXUQ5KcrODQMdhZ/Awww6khLKYLFiKlRqQ+gag8HN7zmcPCpGdB7pdSSz0KH8AQVGuiDrA2Kl5VcySC6k5auClioM+nXeKalNV8wt2l+Y6l8SX2YRm7xBPMpgapALu70N6RqSJspSVJ5yEnKGdkZXOYfppcOGaCeEz1NypRllpdJCWJIUmhUkkgkqZiQ42hjiZpmI7UygEqYFSCQ5JJLgup82UHdyzisYJy0yqthNG1sJxfBJc6WmaMTmdQln+2VKKmSSAlJdgKmjVJrUxvConYczJeGkomlFcyiFf21BwBlIozKcmjsz3o4JPxCgUyViUUpdIypASQwZSi5Y+FfAGDfhriWIyuUla82VSEsajlq1FnLlq50jM5TgnunXT0l+pohGMvMlXr8zlOMYdUvEBSUCXmyzA5SoVGZ2FGJct1j0/EYFUwzRJVJEteFLKQly0pS05klNMyitQJTautY57/VjgSgqTMTK7MLSRlCgolQIJJbWojsf9POFoMhSmUFGVLl+SZbKI/7lFXo8bLbcV/tvt8t+u5phDS2cj/pVIIxS1pAUZcpRrTYDTrpHpCcQBm7VWZayMwbupchkuBSpq/V6Qn+AvhsS1T1KFaJ6sC59wPSHvF+FLmcgA7PKQrR9qix6i0QyPM8anBNxf/HsOo1seX/6mYtMxGUSxLyrYJBSqgTckF35jQvrWhESwvwmf6ftlOiUjKpKCQe0Kg2rBzyhrVJBpWPx7wlGGBlpIJypd6qzVLgkuAQfCmkI+L8IKZMuataWWClKSoZnSWcigCbsYfG9q43f1IztbvcYzOI4OfmM6cpCEJVkTLloSVLY0LpSk0ajfqYmojlZHGF4f+mUgBEyXmKVAVzPzXFS2UdKQd/XgpRImt2aXbskA1IyuWvZ7l3hDj5MozJfYLCnUwz8rKcgBXSmvSNWKKunfqyFuR3PA/8AUTGLmJTOUqZKBClpIT3QoEucrtHpUz/UHA9k6TXSWRlLi2jaR49hcKUykJMqYmRmAWtAd1mgYKdSuZk28BEuGfD2LmBxLyoL/wB4hmSDlUtLqGZKfd3AMNHJJW09vr6+QyeSOy3GnHPj5aEzZSEFExaioLKiV9msZ0HMlV2IZ3DQgxUvHrlKUsTCFkLXmKRmIDAsSCzA06ecdTwH4ZE2VNSnsFlBSleeqnyJNCtKVJQUmqQWNQRWFvGOFoQiehCFf2w62IOQul3UVMEhwkBLl9tYvIk1FL82v7DJWrdi7iPwspfDJmJmIYyjKTLKachfOFJf9yrlnd7NAXBuGLXgUqSWMycpKEpzFS1JEsKdzlZKFqUwT+5zaHs7H4qXhZuHE1S5E3J/1RUvzZhmLgulm1rajtf9HcIZ0yZmmF5KHlEO0tSy00pALAqAAe+0XWRyhSDGSdI6b4H4Lh8Pi5knDjNLmSUTKqBYJWUsW1UC7HcvtHbccEkYdQm5UoYDmGZqjKMutQKCOR4jjpEjHyJkskrX2kqZzZQSnLlUroT6+UdZiMFJxCQVqzhqFKzlsQSAFM9T7RTFO4uK3ZZdUeLfFOLkSlDsEzSkORMYDKVBWdPMllAgJIDBmNyac7MkSsjiWpSCTzJXlJdH/TIGaiSX62o9PUsfwsZVo7FWKQuY5SognOjldLS05c1QdKFlVryOH4amUZk6YtErvpMg5lLohZylKgSACkVo+UkGMsclbLkzyi7OCkSiHDnlqyuj6EjeGR4nOlgB5soKGYBExaAoGymTMAc2dnpCwTStimhIegr5Vp6QR28+joWWAAqEsBoze+vvGtpvklFNt0UT1GndIpYtTwv4wLi8XpQqPkXs0WqU9EpJOjafaBZ6pjHNygU0qfLyrFIRXU7HHuVoxVT7flovkTcwUVENRmS9LeV4qyCpLFgLUNfzWKUSSag30bRxc2itRZbTFmTyA92IpQp9tYaf1SVB0nKcoDbaDTYByOtBSFmVnCxVvMbEbiNyZpZOzVIu2rPHSipIMoqSoZyZqs6kgZuU3NHCtGoflA6Es/KATbXV6DeL+1ClIKKJEpaSS3eyrCX3LlNdabQJhu0C0KVUAuQTQ0YinSJpE1FV2DpQBQlRBBa1vb8uIPwGBEyYElaEqVQlRFOZgNtfSFWGJQgBN99316fxEsySZl+UpCXao1DN1euxu8SnFu6ZJw3fY62bJloKJUpLlnEzMHKikZgFAF0s7aORTdvPxaWzDkKkqQVImZicpUXzHuKOawBoejxzeHxUxcvsmQgAABSQAXALJcB6k1dw7m9y0cXw0pSUgzk5hXKSQAoB0ByxDkgk3I8486eJulVsMJb0gfigTgJSlJXMEyakDJl7qjnINXS1Cn9wCnF4zGcJAWmbMLFUxICkhSFMqjAMHCurULjcrPjniUmef7CClAUSCScy3qSoZiAASptWNdhmM4jPmqGdedSEgAsP0kmWHAHKCo2bvbtGrHjnoU3s3d9+lF5NJJoffE2Ilo7SUmSETFKTmnLWsEMoEEBhQs6iQXLkWEG8G+HJ0iWVYmb2UkswcLqtJLgMQCwNdx0BhD8T8VRiJaTLUVMliCCkAhy1a1chj/JpGKBAcHMSVqK2UVKKQnmzXqSav3i1Ym4TnjSe3fb1X0ZNySfmO9k4WdJQUjDZkLUeYLStRBF6igIYsS/WphjwjFgTpiZuYTEgKCEKVyPUDM50AN6c1A1E+AkZeyUt5MlKcxOcArKmUhgnMXU6aFRNgCaQ9wuL7SZ2kpKVkkpBsaTMuYqeqb5QG1L1p42XZv8AVfzuXgq9fsBf6gYgvhEqeuc5jq5TQVqGI011j074bwyEYeVkJIyA1O9frHi/+oGLWpctayGAUlG5ykZiRpWO++D/AIgSMBLUSZjSzQECzlV9mMb/AAmSOJRyT+X5+kXUk+DuMJLABbUvE58wJDqIAEc38J/EKZ0pdaoLe1IsxPGpWVWdROgS+Xo96h6ON42Lx+PHhjFbOnz0fx6jUcb/AKiYlCpUwBKcy1pqBzZQCWJLm9biwG7R4tIwycisRmSkIAVLlc5TlBNCSQA5AYEs4cvCL4zmpTILTAolVhUfqJLl1UzJDHTrZR/UzpqUpzcqRrlCRpcBgR1NnjzcKlKCk+5LJJIoTP7QzESJahLTzHtFJJADBwyQQaWJZh5hJwbCKTiMypmRYU6C5YO/MVJqTqMprTeH3B8TLlyJqCD2iisJmJmJCVjKoAMtDFP6gXG1CAY5uSubImiYhTLQtK0mhyqvUVSKh2j1capOKIbB+MnTkqWrtCE0zEBlUYgkOQCTUAmCMBxrNL7GZiJxSkFSEpTLyJASEuCpQY2FBrAq5meWSucnMpRVkKFAFRzBRdKgL9HdrQPhJMkzAme8xIYvLoHLGpIJCQ5Bsb1tHUnFp/ZEU9+R9JnBKVBAUGGqeZSWFSQGehLA+Uc9jOPTAnsi5TmKgLAFgDboBSthB2N4klCwmStcurZZitiQ4LsfKjbmE6sGpL5lJOYO4VUvXYj3MLgxxVuS5GemIbiMbLXLbKyx3VEpD6F2bNa/8wx+BsWqUjEKQtKMpGdSkoVyAOUgEuXI09Q0ctisEWK1ZVbHNX0h58ELQlKlzUJXLzEsSzqAoE1oaAuKxbLGKxOn2A2lHUn2O+x/xChEzATAoAiZmyha1pZaQP1zTlIBALWpWOi4Z8TYfmRJSpGZRMsBNixScycocEl3BN/8WHmPG8TJKZC5MnsyMQkrchactnBYKI5Rprd47DArw/ZllpcpOWn6hynKlhd1eNKUjzZzcIJ79fWw6m72YTx3j8wFQ7ccyQnKVKAJBIJyhquSCKAjwAjg+O4B0rmsounMF1BBqC3Myk6PfVo6XFYeRLWSpsxAqoAZQpIblIoQom+3nAHG0rCFo7Q5VIYIUQUgPUpvW9gD1hMWZ6011ElJt7nn+Ebz0YDwIMMlqJ78nORR+XTSsLJiChTFsjj88IZqmNZII0POXHrHsZObQk3vZTIxJy0S5IodAPCKpiUKuQ9mHT8tAeEWVJUHdQc1vesalYgBk1YF/M0DV/Hh/Z03Q/smnsGLEtIcMxFGIKjVqjTUsaxLh5Bd6AoWOvdJHuBFUuaFOA1PDwjOGMtQNRcW3SU0PnDRTA15XZqbMQWFRWrkW3rFEgAAMCSCXr1NegZqxrEJDBik+xHkaRZgGZaWDkk+wLPoINVEqoVE3KkPNlB6KWlJZ6Ow9t4qxqVS2cfpSod4OC+4DhwainWGUiYGQpYCShcs0U5YLTmVla1d9IB4snnUCScpWgdAldB846Lt7jpdzOHkrc91Ls5oP/tvEFqSlRAcEMSX/wC3y1aM4bIBC6d1jfctb0jS8oVOBSC8sgOKpUFJqOvKR5mDS1MXR5n2DpalBg9PF6b7RvGl+yUxZyz7B9W3eG3FcKtCyjKhy7hJS73qAHFa7M1IDWwIzhk5yMuYHKFJKRUUo7v0jPF72Rxq3sDzpDSHUO8QU23L9QWbyMEYSYlKUBVQEpo5BIVKSW8lEeka4qoiXJSAGVKSSdah/nC1c0JTYF0Bt3Dv8j5QVFyW/cLi2mviaXOy9qgUSo5k3cHofCDs7mWaF2p1cE0H5SF0yeFKdgKFP/i4+kbxS2lIUkVyhz6fzFHG6C4Ntd/6H0qUVElIBNuY3o9yQwYQZwLj0xHZgd1XLlNQnMaZQTStfPVhEcZgygYlTv2YBZSk5mVLlrB3JOfbSE05REoEAWQoeNVADpakZZYVJaZITGqdLqdL8S4gzkgqLkG1qeVmtBfw9iynAKF2Cw77k/eE+PnhaAdCzU0YC/0iHDsUf6SYl6ZyG8wr6xCOH/Eo/EONv2avm/5Oi+DeKZAoP310DkCwD+/zh5i5y1XSl1UcBTjwWCPzpfzfheKyrvl5r7fxD8ceKQxJLAkFzXRL1DOT+NGbxHhZPJcSmTK4yoq+LZTB8yTViAAK5XNBRn2paFq8dPUohiCpPMAQAQzaXdq3esDcV4ipYLqe5p0AH1PvBfCUDOy0zGyXSrKX3qhVmLjXcRsx4nHGtR03qgmi/FYuS6FFJSqgISqwAYMWBFGGtn1aOcGKUhSlJVXKDYNTcW1joJ8pS8gSlxlLirOMoJ6nmFfNo5viEnJMUndH2+0WwKPAmGVvcJMtJUGID11IzFrfdoji8MEqPZzSoauCkmlKZj6v6xHhk50JGZsrgkvvQD2EZhcQgzGOc5joWozu9YrUk38DtMk6AV4dwWY6bnb6RJCRLAUpJIcaffxhjgsQkJUlKElTqNzmNS3T0hZxGZNKOaic1mF4rFtvS+B4tuWl8B+MxGaUUu/jdtK6wT8NuZSUJTnJKizClnqeiR6eqzs3ClWajG7lyfZoZfDM1XZKCVJBQCq5BAzB1OBRs2+uzxLLGsbS7iyj/jpdx38SCV2C8svLMSJSgoKBQElXdU4BFGZhqobQ14kpEtlSkJALurMHyvonSxZo5TiU4TcJMKpqRkUkIQwzKUXJIbmYBg53FaNHdTZWGm8OlYkrK1iWlJWjkYpBASymDBiHNDlJeseZmXs4w1W92uvVIMYNxQr4ikMFy1OMvPyl26u5JtQtCbji09iTKzAqYKFgqoqBpV7Qrk8SIUt3UkZaPQkkvY7v7xbxCYVJCsqkhxbZiWMaIYHjkrJSTUlsAMtQZYe1FP8AP3vApxRTQZm6RudUjmNd6fWImRlo6fc9NCI9CKXUtFLqF8H4YsT0lQITmq72NKtf1gvHYJKsOhKEc6VLD5WKkuCCSam+p0h8ZQ/cj1X/AOkSTh06qHkFH/8AkRj/ABc7sxvxk3yl9f7OakYAlJBSUqcNUd2pLkDvAt0YCJ4DhBE1Jc0WKU3r5R0RwsvVX/ifuIxEuUkuFEt/jrp+uCvFO7OfjJONUvr/AGccrgcw1zp97ekW4Phc11pStstDQm6fDaOoRKkgM5Pkn/2gKTLlpnTO9lUEkUFw4PTaGXiZNMpHxU3e6+H1FX+zTAC3MWIsa3a8EcZ4LMVMWpKTzKzMQf1Vbycw3E2Vsr/x+0SE+X+1R8x9oT8RO7F/FT6+vsc9heCzgpRKSyktQ2NK3raN43gM5cwqCQlJ0rT1JPvHRGej9nv/ABGhPT+z3jvxU7s78XLuvv8A+QA4KeQA66JA00TleoJr1JuYVcRwZkoUC9WNejx0vbJ/YPU/eITZctXelyz4hR+sCPiGnuLDxKi92q9f/Iqn4WYJYKuYJSAk5W5b0LddYAk4YrKaaEOx3OrHeOixiR2SgEpFKMD9TFPw8l5ahy0We94A7wyz+RyKR8RcHJevsIMVwxYpLQ9dwLM121f0hpg+EpyALUbafmkdEEosMhPRI+8Wy0J1Ugf/ABHzIiM/Ftqr+xN+InLZP7CLEcDK0qyKUSvK5WdAG0HQRLH8FCZfLmK2AyioegO1AAfWOqkSUWDeJKfoloKmAIS/Lm0ZQ9bRn/HNNJt/T+y0HKve4+BwScEZeHSVhQW5SQbZaZSPIQDhJqchGY5u0cJ/SxQHV4khI8hHQcexpnshanSklgKB4X4GUJWbIopzAPU1Z2+ZjdHNcblyw/iYL/gw+EOApxUpa880FKylkWykBT1Sbn5QynfBbKqucUMKN1d+7+PE+C/EU2Wjs0zVpS5sqYzk7BQhhiOMmYlipR15lzv/AGjBlz5lkbTdfJD+1jNWmcnx/wCHZstYCO0nAoAdiWoA1hYDZq+MG8A4K6ELzssoAUmYWKVDvBlBxV/F4L/3NBBStOXq6z8yYoKJUxgojoX+uV4d58jhpdr4iyzRapfqSncPUhQcEsCGBBFSDYHpCPHcCdSlpC8xoEZGT1q7w3XhJiDmkqc+LH1asUT+ITbLKwev/EHFkmvdfr5ElkcXbv8AUV8DkGTLWFgBSgoZVZSz/qSRWwF4c/7oHJyyy7UJP3gvDcWLMsqUOrTB5hQeBsZiEq7nZdRlyH7R0sspy8y+/wDR05qa94Aw2JAzEpluVKP/AOxSqVtVvCLuLSP6iXlaWzuezPNR9yd7QDM/7E+R+xaKiOh+cWpt6kS1+a0yWMwRRKKBLU5IOYoINABdgGYCKfhrGlEpcspGUqd97U9tREZ5ISaaGI8MUUyxQsX63PWLb+zafcqsj9m9+obxKXLnIy0QHd0pqWBo7dYvwU5MuV2YbKQyqAZwP3Vr5wP2w1QPQj5ERhWjZvBR+rxL/XT0IW3HTexeJkqvIllM4CRVnbX/ACML+LzAWCcxDdXDUajvf5wSUoOqh6H6xsSE0/uD0IgxlpdlMeSUev3FPZI7PNdSSXBpymjNpSIYzA51ZgzMNP5vB/EMIpQJQUilgtNWPXWFqp7s60pLWcjU3rGqEm90zVj1S3izqyojQRHtDG0iN5wNT6x5h4ZWpRMQKD0i7tk7P6/eNKUNoZN9hk2uhWmWekT7NW4jYI2jZUn9sBtnNsgZX+QjP6frEu0GzecR7UQdw+Y2MN1fzjOwO0QVN/LRpUyp/KQakMk+pb2Y1MWS0J6nzp7iKEBZsG8YLTg1XIej3dm84SW3LGUX2KcTMOUpS2YhgBX3tFPBMKtBmZ0hTsQAoXq7vTaHEiWLBPkL9YYS8K1coPiR5U0ics+mLjXJrxry6a2BpVQxQBvzJDQTLkI6+Rf3iyWktWWoeCk+0RVOKXBSof5Bm8wze0ZG2+P1KJRW9BCFJQLON+6fZ6wg41xEE5UE/wCX2v7xDi+OzUSVf5Wr4dIUokkswJfwjTg8Ol5pEsuZPyxMly3MYtZf8+8WLkFIq9dmI9QYpPiY2cmctQFGgEFJlLZ6+tYHlqZnc+bfW0MsKrrToQfkTEptoeKvkFOBmn9KvX+Y2vAqSLH1hsmWkgOFkb6ey4tlS0Ed5VNHfraIPO0U9lE5t2N28/vFhU/ertUdK3h5PwGbupPov7tAKsFMFkp82+7xRZosR4mhWtIFQfAxAYjdj8/WDFyyCQcqTsfvmgcgapJ8CWaLJpiUV5k+EaUkiIqlnQRFKinwh67HUSJiLgWHtFgUg1KSD0douTg8/cI8Ovq9Y60uRkgSNENr+ekFYjhM5N0KgAkw0WpcMbTRMxHNEKxsEw9BolmhbxjDHOkpAqkEvu5+jQf6xnEpZK6E2Ao0PjemVmrwsabYzUdtthGB9z7QPgVKUhNhQXIgxKAbn3EZJKnR50sbTogFEbiNdoNzGZUOQCT0sYtRg1KDpSpvEafhgWlyDSUkxpRMF/7dMIo/QM/vSLBwdZoFAszghq7fnSF9pBdQqD7C3xPvFqbUrDSXwAUL3/HtX+YL/wBpAALgiztrpXfyhZeIgP7NsRjCk3Pr9TBOH4cpw6QOr3PSkNp2FCUgZ5Q2dvIMA4rT1gZEgIVmUoEEGgJHRq+vptCe2tbDaK5IyMHsUkg1DppWv102i9KUj9Na1BSXF3qXt9YomJQk5gVllaqYX94qXObQeWrAPpWr+0LTkdaQfOxDd1Kjaz/QRQiSDVQKQXd6W8SDppAn9WsEZiddG3F9oIGPUAMx6+IIfTSBoceDtSfIdLmoRQTQNnBf3MKMdxErLA0apBNdPCB8VjCstcD8rAxmDQh4rjw07fIspt7Iwp2p+eMXol2rfVvlEZCXIcAq+cGTSkigI8QfvFZS6CUBTRURXn6ROYsONvGpO8YFavDADsGRlcgUNKa+UHIVTug9KE3/ACsByVqyaEdQonQhmtWCsKC5ZCVUuSzdC9ddDSMs1yy8LL1pTqTUMGJpd7ED1jBhVDmQb/u+x0i9IUFE5Aov0cdQ/nEVrKVPkUCXqGF+j1aIW+hSkCLnKBAUAB5jpo8Vf7mUFgE+Ov8AMMcVKJS2atzmA8urfOnjHPTpGUsWKmcsD7FotjUZ8iT1R4DM2cG1K6hvUn2gWak2sXtTzgbKoXDtfXyjaVtYARoUK4Iyd8m1Slb6RHLSxiwTKWfzA6/njEkB6MX/AA3rBtgBFShp84gUkQZNQu5TTqPa0CqbrDxdjKy7DcUmosfWvtBiuNhQZcpKuvu9mhWVflIjSA8UJO2iim0FLlCYvlKUDYsPo0TXwxYDuD4F/lAayKMa/X1MTkz1psT5GC4y6MNrqiE2QtNcpGoMVTEKVVoYDiS6WPjeJHiI1QH8vtDKc10KwzKKpIA4L2agtCgc2hLhLHQl2G3lDRfDJdwygdlAttaogGXwNamCmLgkFNR5sD+CH+C4IuSgkrUAlTctTo1NamJ58sU7UuTX1sXYfDJSSQQDZ1A+5U4309YPkJljmzFIF1ISVeDswDjcQXM4KEutC0mjjOWB1LgMTTw8YjhgkIKFrQOUM6QUigdq1Fdf5jNPLGatMnJRvgMwUxM0LEuZmIsAfYgj5VjcvCzwoldA4DBQOj5nAca0NmilM2ZKTlzVZgQimgTUULW8hEJs6ZkAcqqKk3cFqNTUHyjNod7VT9fASVDWRLSQE8ydyWBLPqPysYFITZrsSFN1qLawiQZqQWUokl+6NTQFRDpr8rQQOFLUylKITmPKGLEm4vCvCl70tgar4QRiZiHBAcVqEg19PGFs7DoL09/OzkgVi9MtMuWQmcEh6gJepYgWv+HpXgp0lSWSFTHLEkkFiWsLV0+cWitKtWTkr5AkkKKklJAu5Is4b5N9oIPDw3I4J8/Po/1i7EKlpclOWmoe79D0rWAMTxMEDILUcE1rTXRhFVql7pJ1HkqxJUgMW8TU+LecAGaa2HmbRGfOJdxXr4RRl6u3l6RrhCluKlZZnH4Yvw6wVMxL9IFlpdm/PCGWBkqFTQgUff7EfWDOkjnFPYPw8lAApbp9fx4FxcxNgG0e9PWLTOUCU6HV9dGaKQK2FQaNRyPnWM6W9sSbpAaD4H1iQqa+xaLFyy1Ig2g9hFbsRO+Btw6gKUpLtQlyG/dtc1gyUsjvo8ArIl6/pc+94WylcjCYBuCfsLW84LwuGmVJc1cNmY+hejvUXbSMs4rds0wfAdJwyW/tpU5uFlVN2YeV/wCL52UB1qUK6WBY1JWCdqhtheIS/wCoLN2SqcxzBJsKFyGeh8PSLZeDn5EqVKzXJRkBCdaW6b2vQxmk11f3NCj2X2F+LwmYZu0S1CP0n/y0t7wLxBPZn9VdWHoSCz9XhiqVrMEq5zZQkEWd6c1i/hc0gdeLwYLBc0BiKWoddK10+8VhJ/P5Ik4oGwU0LDJSArZzV3raKJ+FJUwQtxsC3of5EWYxUu8ue3iAHoLEMGG0SkcUyIyqU5Zy9mexav8AzFalzFfqJS4kLMSCGGU6u6a3N+rQOicNvb86Q5VNdGUklQD5Dp1zEPr/AOQF4XTsMakJ9xb/AI+UXhJPZknFAxmpez+don2w8R4xQSa3/OsYpNiPKK6UdpRblB0ishrU8oxM7RvtE0qSf01YD3jt0dTXJSUVv84iUHx8D94KTKBsP4ipcpQAYD+K1gqQyZSZX5rGlI6P5n7xY5/NYrUlRs/qIdWMr7nT4r4lIcBBqQQNPAAM/eNOjwMePrVmCiwocwBrUAE1oDruBF3DcKpBdMxyHq1utbtlLjw6xNWCCVoUQ47pKQ/KQQRSjlvKsYEsMXVGh2wBeIAJzhakl0saAX71Rt4UhbhZ6lOUIcBgFCpAboSdzbQR0asBytmlrAeiikcrZdam4PRtYVDBM6uZLUZAUAVOQ1tGq3tF8eSFMR7cl/8AUzEoYpUAxIyly5BAsLEtQ1HlSeDxil5eRRY0KiQRWjjUgDT90ak4BREtLsS55lWBqK1IYjb5GK53CbdnMSCS1KqHoKVTQuKQn+N7HIMVxQqUp5mQWcVYhySzjVqFzfeKJk1JIZSl5mcBQS5cn5AjS4tC9WAWcpU5dg4D0auuzxbKwspClhSuZXQsATVqU+nrB9nBcA+ZanikpJZN0kOa1SBc0cmmuwi1XxCQHTlYF9A4qW10+cD8QkIWg1YnQWVepOpYa0p5wqUAkFmh44sc+UCwvF8amLFQ6SxDCwt8q+cBmfpvE1ZQH22jAKWrFlGMVshXXYgqW4uX+UWyZSiegv60ioJVt+aQZgkklgzVvo3WDJ0gSboLw2EII5c1BQa6A+IhrOmmWkMH3KbUejM4r9IyTKFMuYuK0sL6mutzaAJ04AgCcoEAFQSCwpYVtapu8YW9bOqiubjhQZSH8KbvFaVi4Jgedigqw0qW1Go9bRVLUoE9Ln1+kaFj2Jzg5BylUL/n8wEVgmhfpFudRFYgnLfbaOiqEjGg/AFIrmY7s/q422hghSwp1KzAVSBTQ2GltaW3hOjEpTUEFrkmunrpDbh2NUaOCSW/+rUc6EvfeI5Yvmi8BjhUdqVhaDkAryljsc13FadYMxsxaQn+4qWgDlAej2Lvs1Dvq8ATZs1SFZQlbGuU6PQKCQ7EPZhbYxvDyF5s5CcruEqcsKhwm9x0FRu0Y3G3b+nr+DUvgRm8ZSjlzqURqyUuSa1JqRrqYFmcUTMVzIFXoAGPUHaoGt4ZDLmyzezYkkKqC4YCwoCMwDNUOzmIInJKsqlSyP8A8bd2j15Xeou1oZaVxHcSSb2sSzSgnKAkH9rBWoLPuz+kUTMM2jsTozV1cQ+RgyDmoJYfuoAJKSxYPdwwbpC/EYVIAWrMnRrsb1Z2AvUaxeGVcIlKDSFcuaij08C4631NdtIu7OUoUWoHcs1dthe8VzHKtR7uHoX38oqQyTXfUXavnF6sn8yapGoU4a48PZy/pAi0Ud3hlNnJAL3VUeRB8PpSK5r91SWCQ31HyaDGTALJslxR/F9oslg0YH1/No0Qfz18rQRIRUl9D8j06i4irewzZWuYsMxce0ak4v8AdW1SD0ahi1KLmlOVmrmZx40IivEhlNvv6/X5wqp7A0/AsExJuGAL+/yvFJlnQ06REEUFaaD2HrBSFy28I7gKpFHCuIzTnJTyjKCepLEdX6mw6wZhuNKVNTnP9sEOAGOWodT67QJIxksJJo6SFWAdQKnV7+maKZcwsSlNFEhPhQh9/LX3aWOMm/Kam74R1PbyljKWqpgTcagv9OsDzuIyXmJKmZwGN1XCgzVcknxMJJE5SVMAAz1FaANtUABxrfxirHIlqKVMoOXsHqVB63dvJohHw6vd7CIfKKScyFILGhJ3T00BBDdX6wPKlqewSWDklgf0jbML11hPhBlIAckKfUHQetodpErKVBJBFST538R8xBnHRtyCVJliVEFQVR3YpD1a+9GNN4S4tJSSXKzuaaaAePhDLEcWQlIJ7zMSTehDUob+0JcXPKvpveHwxlfAFZrtCam8YFJG7n+HEUM1WemvSNysSFaU/Ke0adIXHqEhYFh6xCZiDfbbZwI1MFKCo6/m3tFMtFyDr+fmsBRXIqiuWMc7uQ6jsLm0MsFJSkuU0Fa0dylwB6bN1MA8HUvtEhDUZyfClOp+cNggkFykLsEuLO7A9fZm2jJldbC1QRi+My0I5QhbvlzA0/A34IXzeIFT0AcWboA76+mg2gSYjmJAYvYjrrvFM0KFSrmp9YEMMFwK5WV4givXYeNtaxVKD7kflfzeCJBOvuIKxUpgyWGreo+0W1VsDVWwuTPNm8PRhGwtncC0bmyj1/PwRAy1MzekPsx/Ky6TNSbp9m/y+YgvD4cq7pemurC3qDXz6wDJlqpVq6X+cFGflTRTAsVeG/rCSXSIKV0hph56kMpS0ApBtdKrgWL20sNonJ4tMz8qkh0pClB1UDumvibUAPSinC4lThQGdVkuwNKlq+FP4h9JwU5EtRGQO5ALhKQ+YghgwIZvpGfJGMfercrFPoEqWggqPMDlOVIHKMqbWLUtS5obQNL+H5j5u0dAcVJoKZgpjV2Dg0L+UQl4DEFSQpIYpqAKn9KixvRg9P02vBWAwSE5iVrY5XcVJJSQLljfwBahrEG9C8sv3HW/KAZ+IU6v7qWrl72a5AFDRQa1Hc+MAzeMzZrJl6d7muS+bN6XpTyg+etHOospTXTTOSj1KQPpvFEuSgBpvKwZK05QpJqSCG3NX3AekWjpStr1+4ovxi1qyuABcqbxoDpo77QMucsulSWoQ5a/d+TQ5nygFBMuahS+0ZRINbMQlJsACa+GsKsclZWzpIdnSTlJs4cbxfHJMRxKpE8AALr4a6kVFKwdg8QkO5ZJCqZXIJoz+cBnKWzAmlGo7b70ESQQGZw+hLhrserke0NJJk9gw4R+dCr0ArzMDTpT5+cRnYMpyntA7OXrQpJbTYEk2eDMLhwWJKQE6KYuK0vUUbW8V4yQSSSpClOwU4AZ3IYWDj53iCn5qs5bAeGVnSlC0OHflo7kgksam3Vmiibh27QJYOwSC5INFUJ1uR0LQenDsySoKIdgw5ToxJIFrtFPEsEzqKubM7DxdgGcEgD0ikZrUUTF+IklBADA2oT4uX6eW0UoWtu6qtqgexh3w3DqmsQgMyqq0AbmL1a7bkEu0WYyWlKu7mcO4QgipO5HpDe2Sel8nN90I5kxObMxtfcAAJZx086xHCKUHAzG1GZza/R79dIqQnLQkElsoAfxFxoXp+2GIlpVWh1UQotVmU2qWIB1+UXlSVF3sBKdiGyMC2jtVni1eI5CFADKQLaMfSxqxgmdKQUmWWKsxWxO4D1B38oiJ6ASgsAXqwvoVE+cLqT6CWiOLxLJCkmikpIVYqqHPjQekZNxRfqGDfu0f6RmKxqCnKlLZW8SwIMDFDkUAan5/EdGKrdCuiWIUCSWANGLWEVGWofqYetLiMUWzAaN4kU+/vGlodVO6+u50r5w6QUqJrUAllBRuzEA1ZtKiIhSAx0LeP8AzYRXlqwO9T0jWGH+NX/PzpDVsNWxciYOupLDenkzQRhZaV1ehdun1gTDrFM2x63JrBuEQlyGXygUSaEEO9dnFtoSewsl2JSJALpAUGDZgaggs58y3nG5OHWDyuRUpP8A3OA50hjKlBDsod4sTYly2v8AiX8tIkmYE5kvZNxqzv0BanvGd5H0JtsEOJIUQoZxRwxD60rZxEcRinAITfz8SfnGT1lCWCqMC/q/y/KwtnYk3La28dX84eML3QNGrgL/AKl6Wyvpv1+kYtYJFS/WA5c8s5qGp4b+jRaUkk1Aa/hUmHcKC4UWzFGwD7ny+UYHFHr9Px4HWk/pNq12pTwiwbO5e3pHVsCtiyYmZoo7mwpv4fxvGIkzCpOZmJrWmgvev1isEqbc/S3lWDMEhyXrYqy0LPVtiNIVukG6Q0wGIkKuA/6lHuk2zXpQubPB/aSwhQCs6lBQckqypcsyTdmL000ei3DcLlEgovy0Wr9JctvmNA9nbrF83hCCBzlLEbFWUp53H5ro0Y56HLljqwxaSlTKABYCqsxzhIIyl9gQd6lov/rcNLDLUVKSVMzgpcppl0qHFPlCzF4wIUl2TeoDkGoIo9QADcC7NeKOGzlrFcilZkrzE5Qk2OZg9DbX1eE9k3G369fMa6Hc1KJgKgopSKC2YOkvy5KJUTYXDbNC2ZNDBEyUKipSsqKibFWoBawIdrVEEq4hKzFCZYI5U53oSXAp+rlBFHLDzKRGLCkqTkVlJCdDlHORSrh6ivnBxQfYLZrD4MlWUPmAulh3v1JLVB7od6V0eJ47BOUDKsIUxDkFiM2azMosmp2g7g2BSVvLJAfkWWrlSlxUFSRmO1K+RMuSoELW7hI6u4LACtqlgADlMUnmqWwH3EuI4YSSQCKBgQzddyKt4xQvCqSl10a4Ps+sPcdjWqkWAGY6AAvrdgKdYS4qWVJOofMz/pFX8TUtrD45ylySasC/q01TUgeNS9K6n5RCQsgmpIOmgLHV2qwjSlguA6RYWFQWq+5d4mlKtWIsbtGmkkGkkNE4gEoSB05bCp63NA+wEELwpvcU71GsXGruG9esLkLUSahyzDqwqOrNG8RilpZ1ZhqBcNRveM7g72ESGZw0wSzlWlKiTSqWOZyBetbb6wrny1MjKLJYk6lzXXRh5QUrEFWUqcBTKvrch/K/WKVJW/KpZSWIYWcAtUjWvnHQtcjprqIMNhszpJNlKB/ScoKj5kPV6Nq9C8LiVqE5JZiglteVSCkEtV6dfpuMjfLqbLNYaYo87UzMbWd6i4uqhjJqScoChR+VtHao2rGRkS/2Zmb8zIT54SaCn44jaV+LUNiPzR41GQ+lJIbSkkRRq5q1f+donNdnDvQ1p9TbfrGRkBnFMtYyFu89P8aA3HziyTQ6FgbNQ9RZxSkajIeSqxpKrL8Pg0lPhzbkGzOf0/zB2BVLBc0/SS1SDRrdQHaz+eRkQlcrTZN2zJkxnS3KaAtdiWUlrXEDJlkklLNlFnuH3uS3oHo8ZGQvEWwPZNlQVy68pauoqD+fgqmS6Ow6dDf6xqMiqGXcghZDFVWf3p6NFgBKmDkGo/jyjIyGlxYzL8oHM4y0tdiC9+vjAylkXNX99P8AmMjIEULFFsmdUP3Tt4N5iD5WOmF01Ao5IAoGF9DX8eMjITJFLoCcUmMMBLmIBzjvgMBWhFQehcWsQmsQnTJiZwSBmCgFEJY8h7qTvdj4lo1GRijK7k0BBiuGImzAO0KCTVJAdKiSCpKaAAgAXsx6Rar4bLLCT2meqFJUkZRnZiKVUPlrGRkZ8uacEmn2/kpFJugGdh1IKwoKLAh2YAEjIHZ2dRtr0ETlYoEqKSQKORQpYioqXcl3uGJakZGRpg9cW364ElHS9g/hRmZy2UUA7MkZlaJUBlarHUOSYIx2PWcoCXJchWWgLcj9ACrXVoyMjPJJytrohm6WwqVhlKSQsTEqVcEXpWhIyknL8t4omYZpZExYSoAADKxLMeatT3QwtGoyKYcjm106iNULMTKShZyMQCSSSKC5bQOSRXpvEUczAOxrSwPj0reMjI3vaNhmqjqNSFJCmSc12q7EWfreNTJQzl1XsCNPDdj841GQ7jU6DKOmdF2Hmk95y1R00DbiJz8XLSalL3YhyOjvGRkBY1KVBjBSd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50" name="AutoShape 10" descr="data:image/jpeg;base64,/9j/4AAQSkZJRgABAQAAAQABAAD/2wCEAAkGBxMTEhQUExQWFhUXGBsbGRgYGRobHBkXHRkaGBkaHRwcHCggIBslHhoaIjEhJSkrLi4uHB8zODMsNygtLisBCgoKDg0OGxAQGzImICQ0LDQsODQsNC80LCwsLCwsLDQsLDQvLC8sNCwsLCwsLCwsLC8sLCwsLDQsLDQsLCwsLP/AABEIAKgBLAMBIgACEQEDEQH/xAAbAAACAgMBAAAAAAAAAAAAAAAEBQIDAAEGB//EAD4QAAECBAQDBgUDAwMEAgMAAAECEQADITEEEkFRBSJhEzJxgZGhBrHB0fBCUuEUI2IHFfEzcqLSgpJTo8L/xAAZAQADAQEBAAAAAAAAAAAAAAABAgMEAAX/xAAxEQACAgEDAgMGBgMBAQAAAAAAAQIRAxIhMUFRBCLwEzJhcZGhFIGxwdHhI0Lx0mL/2gAMAwEAAhEDEQA/AOVwWOMpOVJu9WPSjnz2uYW4pRDKQohRckmleheJKmh2zCtxWn3J3gczUAs1XszbP/8AE3jxYQp2eHFSbtheD4gmU5YFR1OvTr+XgWdxBZDFW9Kas/d8qGK8UoKdta10+/jApSAGcO+4FfPxisccW76loxscD4jmpSAlLEpyKW9VFR5lKe7l+gzK3gUTZxSEBSiDTKCW/daoaFSkpfvKp+69CGIY2vSGC5gSxSaeVS1Qz9bQXijH3UNNcUPMEJ5kEuSEJUQkg0Sk1VmGoMwPR2o9IUT8csv2kvMpQLFRVQFySACHdRzOXDjxiKZ01kIzkhJfI4CQo0IZ2rFJxD0UQWs1veEhjptujk2SSksyg48qed4oSijigBprUMRfTpFyF7Vd3er+AMdDgMHhJae0nzUqTlUQlP8A1CcoZIFcpcitP1VdLQ08mjlfQ6G7OdOOXMKczKCQwygDlsLBja/SKikuAHKa0LOPAUcb9N46XGqlEyzKQiqE8vMs5tE3LkgCgA1BvFGLwOmVMtaAokB1ZqEgjLQbNoelljmj2oZuuDnpqEnKXUQ5KcrODQMdhZ/Awww6khLKYLFiKlRqQ+gag8HN7zmcPCpGdB7pdSSz0KH8AQVGuiDrA2Kl5VcySC6k5auClioM+nXeKalNV8wt2l+Y6l8SX2YRm7xBPMpgapALu70N6RqSJspSVJ5yEnKGdkZXOYfppcOGaCeEz1NypRllpdJCWJIUmhUkkgkqZiQ42hjiZpmI7UygEqYFSCQ5JJLgup82UHdyzisYJy0yqthNG1sJxfBJc6WmaMTmdQln+2VKKmSSAlJdgKmjVJrUxvConYczJeGkomlFcyiFf21BwBlIozKcmjsz3o4JPxCgUyViUUpdIypASQwZSi5Y+FfAGDfhriWIyuUla82VSEsajlq1FnLlq50jM5TgnunXT0l+pohGMvMlXr8zlOMYdUvEBSUCXmyzA5SoVGZ2FGJct1j0/EYFUwzRJVJEteFLKQly0pS05klNMyitQJTautY57/VjgSgqTMTK7MLSRlCgolQIJJbWojsf9POFoMhSmUFGVLl+SZbKI/7lFXo8bLbcV/tvt8t+u5phDS2cj/pVIIxS1pAUZcpRrTYDTrpHpCcQBm7VWZayMwbupchkuBSpq/V6Qn+AvhsS1T1KFaJ6sC59wPSHvF+FLmcgA7PKQrR9qix6i0QyPM8anBNxf/HsOo1seX/6mYtMxGUSxLyrYJBSqgTckF35jQvrWhESwvwmf6ftlOiUjKpKCQe0Kg2rBzyhrVJBpWPx7wlGGBlpIJypd6qzVLgkuAQfCmkI+L8IKZMuataWWClKSoZnSWcigCbsYfG9q43f1IztbvcYzOI4OfmM6cpCEJVkTLloSVLY0LpSk0ajfqYmojlZHGF4f+mUgBEyXmKVAVzPzXFS2UdKQd/XgpRImt2aXbskA1IyuWvZ7l3hDj5MozJfYLCnUwz8rKcgBXSmvSNWKKunfqyFuR3PA/8AUTGLmJTOUqZKBClpIT3QoEucrtHpUz/UHA9k6TXSWRlLi2jaR49hcKUykJMqYmRmAWtAd1mgYKdSuZk28BEuGfD2LmBxLyoL/wB4hmSDlUtLqGZKfd3AMNHJJW09vr6+QyeSOy3GnHPj5aEzZSEFExaioLKiV9msZ0HMlV2IZ3DQgxUvHrlKUsTCFkLXmKRmIDAsSCzA06ecdTwH4ZE2VNSnsFlBSleeqnyJNCtKVJQUmqQWNQRWFvGOFoQiehCFf2w62IOQul3UVMEhwkBLl9tYvIk1FL82v7DJWrdi7iPwspfDJmJmIYyjKTLKachfOFJf9yrlnd7NAXBuGLXgUqSWMycpKEpzFS1JEsKdzlZKFqUwT+5zaHs7H4qXhZuHE1S5E3J/1RUvzZhmLgulm1rajtf9HcIZ0yZmmF5KHlEO0tSy00pALAqAAe+0XWRyhSDGSdI6b4H4Lh8Pi5knDjNLmSUTKqBYJWUsW1UC7HcvtHbccEkYdQm5UoYDmGZqjKMutQKCOR4jjpEjHyJkskrX2kqZzZQSnLlUroT6+UdZiMFJxCQVqzhqFKzlsQSAFM9T7RTFO4uK3ZZdUeLfFOLkSlDsEzSkORMYDKVBWdPMllAgJIDBmNyac7MkSsjiWpSCTzJXlJdH/TIGaiSX62o9PUsfwsZVo7FWKQuY5SognOjldLS05c1QdKFlVryOH4amUZk6YtErvpMg5lLohZylKgSACkVo+UkGMsclbLkzyi7OCkSiHDnlqyuj6EjeGR4nOlgB5soKGYBExaAoGymTMAc2dnpCwTStimhIegr5Vp6QR28+joWWAAqEsBoze+vvGtpvklFNt0UT1GndIpYtTwv4wLi8XpQqPkXs0WqU9EpJOjafaBZ6pjHNygU0qfLyrFIRXU7HHuVoxVT7flovkTcwUVENRmS9LeV4qyCpLFgLUNfzWKUSSag30bRxc2itRZbTFmTyA92IpQp9tYaf1SVB0nKcoDbaDTYByOtBSFmVnCxVvMbEbiNyZpZOzVIu2rPHSipIMoqSoZyZqs6kgZuU3NHCtGoflA6Es/KATbXV6DeL+1ClIKKJEpaSS3eyrCX3LlNdabQJhu0C0KVUAuQTQ0YinSJpE1FV2DpQBQlRBBa1vb8uIPwGBEyYElaEqVQlRFOZgNtfSFWGJQgBN99316fxEsySZl+UpCXao1DN1euxu8SnFu6ZJw3fY62bJloKJUpLlnEzMHKikZgFAF0s7aORTdvPxaWzDkKkqQVImZicpUXzHuKOawBoejxzeHxUxcvsmQgAABSQAXALJcB6k1dw7m9y0cXw0pSUgzk5hXKSQAoB0ByxDkgk3I8486eJulVsMJb0gfigTgJSlJXMEyakDJl7qjnINXS1Cn9wCnF4zGcJAWmbMLFUxICkhSFMqjAMHCurULjcrPjniUmef7CClAUSCScy3qSoZiAASptWNdhmM4jPmqGdedSEgAsP0kmWHAHKCo2bvbtGrHjnoU3s3d9+lF5NJJoffE2Ilo7SUmSETFKTmnLWsEMoEEBhQs6iQXLkWEG8G+HJ0iWVYmb2UkswcLqtJLgMQCwNdx0BhD8T8VRiJaTLUVMliCCkAhy1a1chj/JpGKBAcHMSVqK2UVKKQnmzXqSav3i1Ym4TnjSe3fb1X0ZNySfmO9k4WdJQUjDZkLUeYLStRBF6igIYsS/WphjwjFgTpiZuYTEgKCEKVyPUDM50AN6c1A1E+AkZeyUt5MlKcxOcArKmUhgnMXU6aFRNgCaQ9wuL7SZ2kpKVkkpBsaTMuYqeqb5QG1L1p42XZv8AVfzuXgq9fsBf6gYgvhEqeuc5jq5TQVqGI011j074bwyEYeVkJIyA1O9frHi/+oGLWpctayGAUlG5ykZiRpWO++D/AIgSMBLUSZjSzQECzlV9mMb/AAmSOJRyT+X5+kXUk+DuMJLABbUvE58wJDqIAEc38J/EKZ0pdaoLe1IsxPGpWVWdROgS+Xo96h6ON42Lx+PHhjFbOnz0fx6jUcb/AKiYlCpUwBKcy1pqBzZQCWJLm9biwG7R4tIwycisRmSkIAVLlc5TlBNCSQA5AYEs4cvCL4zmpTILTAolVhUfqJLl1UzJDHTrZR/UzpqUpzcqRrlCRpcBgR1NnjzcKlKCk+5LJJIoTP7QzESJahLTzHtFJJADBwyQQaWJZh5hJwbCKTiMypmRYU6C5YO/MVJqTqMprTeH3B8TLlyJqCD2iisJmJmJCVjKoAMtDFP6gXG1CAY5uSubImiYhTLQtK0mhyqvUVSKh2j1capOKIbB+MnTkqWrtCE0zEBlUYgkOQCTUAmCMBxrNL7GZiJxSkFSEpTLyJASEuCpQY2FBrAq5meWSucnMpRVkKFAFRzBRdKgL9HdrQPhJMkzAme8xIYvLoHLGpIJCQ5Bsb1tHUnFp/ZEU9+R9JnBKVBAUGGqeZSWFSQGehLA+Uc9jOPTAnsi5TmKgLAFgDboBSthB2N4klCwmStcurZZitiQ4LsfKjbmE6sGpL5lJOYO4VUvXYj3MLgxxVuS5GemIbiMbLXLbKyx3VEpD6F2bNa/8wx+BsWqUjEKQtKMpGdSkoVyAOUgEuXI09Q0ctisEWK1ZVbHNX0h58ELQlKlzUJXLzEsSzqAoE1oaAuKxbLGKxOn2A2lHUn2O+x/xChEzATAoAiZmyha1pZaQP1zTlIBALWpWOi4Z8TYfmRJSpGZRMsBNixScycocEl3BN/8WHmPG8TJKZC5MnsyMQkrchactnBYKI5Rprd47DArw/ZllpcpOWn6hynKlhd1eNKUjzZzcIJ79fWw6m72YTx3j8wFQ7ccyQnKVKAJBIJyhquSCKAjwAjg+O4B0rmsounMF1BBqC3Myk6PfVo6XFYeRLWSpsxAqoAZQpIblIoQom+3nAHG0rCFo7Q5VIYIUQUgPUpvW9gD1hMWZ6011ElJt7nn+Ebz0YDwIMMlqJ78nORR+XTSsLJiChTFsjj88IZqmNZII0POXHrHsZObQk3vZTIxJy0S5IodAPCKpiUKuQ9mHT8tAeEWVJUHdQc1vesalYgBk1YF/M0DV/Hh/Z03Q/smnsGLEtIcMxFGIKjVqjTUsaxLh5Bd6AoWOvdJHuBFUuaFOA1PDwjOGMtQNRcW3SU0PnDRTA15XZqbMQWFRWrkW3rFEgAAMCSCXr1NegZqxrEJDBik+xHkaRZgGZaWDkk+wLPoINVEqoVE3KkPNlB6KWlJZ6Ow9t4qxqVS2cfpSod4OC+4DhwainWGUiYGQpYCShcs0U5YLTmVla1d9IB4snnUCScpWgdAldB846Lt7jpdzOHkrc91Ls5oP/tvEFqSlRAcEMSX/wC3y1aM4bIBC6d1jfctb0jS8oVOBSC8sgOKpUFJqOvKR5mDS1MXR5n2DpalBg9PF6b7RvGl+yUxZyz7B9W3eG3FcKtCyjKhy7hJS73qAHFa7M1IDWwIzhk5yMuYHKFJKRUUo7v0jPF72Rxq3sDzpDSHUO8QU23L9QWbyMEYSYlKUBVQEpo5BIVKSW8lEeka4qoiXJSAGVKSSdah/nC1c0JTYF0Bt3Dv8j5QVFyW/cLi2mviaXOy9qgUSo5k3cHofCDs7mWaF2p1cE0H5SF0yeFKdgKFP/i4+kbxS2lIUkVyhz6fzFHG6C4Ntd/6H0qUVElIBNuY3o9yQwYQZwLj0xHZgd1XLlNQnMaZQTStfPVhEcZgygYlTv2YBZSk5mVLlrB3JOfbSE05REoEAWQoeNVADpakZZYVJaZITGqdLqdL8S4gzkgqLkG1qeVmtBfw9iynAKF2Cw77k/eE+PnhaAdCzU0YC/0iHDsUf6SYl6ZyG8wr6xCOH/Eo/EONv2avm/5Oi+DeKZAoP310DkCwD+/zh5i5y1XSl1UcBTjwWCPzpfzfheKyrvl5r7fxD8ceKQxJLAkFzXRL1DOT+NGbxHhZPJcSmTK4yoq+LZTB8yTViAAK5XNBRn2paFq8dPUohiCpPMAQAQzaXdq3esDcV4ipYLqe5p0AH1PvBfCUDOy0zGyXSrKX3qhVmLjXcRsx4nHGtR03qgmi/FYuS6FFJSqgISqwAYMWBFGGtn1aOcGKUhSlJVXKDYNTcW1joJ8pS8gSlxlLirOMoJ6nmFfNo5viEnJMUndH2+0WwKPAmGVvcJMtJUGID11IzFrfdoji8MEqPZzSoauCkmlKZj6v6xHhk50JGZsrgkvvQD2EZhcQgzGOc5joWozu9YrUk38DtMk6AV4dwWY6bnb6RJCRLAUpJIcaffxhjgsQkJUlKElTqNzmNS3T0hZxGZNKOaic1mF4rFtvS+B4tuWl8B+MxGaUUu/jdtK6wT8NuZSUJTnJKizClnqeiR6eqzs3ClWajG7lyfZoZfDM1XZKCVJBQCq5BAzB1OBRs2+uzxLLGsbS7iyj/jpdx38SCV2C8svLMSJSgoKBQElXdU4BFGZhqobQ14kpEtlSkJALurMHyvonSxZo5TiU4TcJMKpqRkUkIQwzKUXJIbmYBg53FaNHdTZWGm8OlYkrK1iWlJWjkYpBASymDBiHNDlJeseZmXs4w1W92uvVIMYNxQr4ikMFy1OMvPyl26u5JtQtCbji09iTKzAqYKFgqoqBpV7Qrk8SIUt3UkZaPQkkvY7v7xbxCYVJCsqkhxbZiWMaIYHjkrJSTUlsAMtQZYe1FP8AP3vApxRTQZm6RudUjmNd6fWImRlo6fc9NCI9CKXUtFLqF8H4YsT0lQITmq72NKtf1gvHYJKsOhKEc6VLD5WKkuCCSam+p0h8ZQ/cj1X/AOkSTh06qHkFH/8AkRj/ABc7sxvxk3yl9f7OakYAlJBSUqcNUd2pLkDvAt0YCJ4DhBE1Jc0WKU3r5R0RwsvVX/ifuIxEuUkuFEt/jrp+uCvFO7OfjJONUvr/AGccrgcw1zp97ekW4Phc11pStstDQm6fDaOoRKkgM5Pkn/2gKTLlpnTO9lUEkUFw4PTaGXiZNMpHxU3e6+H1FX+zTAC3MWIsa3a8EcZ4LMVMWpKTzKzMQf1Vbycw3E2Vsr/x+0SE+X+1R8x9oT8RO7F/FT6+vsc9heCzgpRKSyktQ2NK3raN43gM5cwqCQlJ0rT1JPvHRGej9nv/ABGhPT+z3jvxU7s78XLuvv8A+QA4KeQA66JA00TleoJr1JuYVcRwZkoUC9WNejx0vbJ/YPU/eITZctXelyz4hR+sCPiGnuLDxKi92q9f/Iqn4WYJYKuYJSAk5W5b0LddYAk4YrKaaEOx3OrHeOixiR2SgEpFKMD9TFPw8l5ahy0We94A7wyz+RyKR8RcHJevsIMVwxYpLQ9dwLM121f0hpg+EpyALUbafmkdEEosMhPRI+8Wy0J1Ugf/ABHzIiM/Ftqr+xN+InLZP7CLEcDK0qyKUSvK5WdAG0HQRLH8FCZfLmK2AyioegO1AAfWOqkSUWDeJKfoloKmAIS/Lm0ZQ9bRn/HNNJt/T+y0HKve4+BwScEZeHSVhQW5SQbZaZSPIQDhJqchGY5u0cJ/SxQHV4khI8hHQcexpnshanSklgKB4X4GUJWbIopzAPU1Z2+ZjdHNcblyw/iYL/gw+EOApxUpa880FKylkWykBT1Sbn5QynfBbKqucUMKN1d+7+PE+C/EU2Wjs0zVpS5sqYzk7BQhhiOMmYlipR15lzv/AGjBlz5lkbTdfJD+1jNWmcnx/wCHZstYCO0nAoAdiWoA1hYDZq+MG8A4K6ELzssoAUmYWKVDvBlBxV/F4L/3NBBStOXq6z8yYoKJUxgojoX+uV4d58jhpdr4iyzRapfqSncPUhQcEsCGBBFSDYHpCPHcCdSlpC8xoEZGT1q7w3XhJiDmkqc+LH1asUT+ITbLKwev/EHFkmvdfr5ElkcXbv8AUV8DkGTLWFgBSgoZVZSz/qSRWwF4c/7oHJyyy7UJP3gvDcWLMsqUOrTB5hQeBsZiEq7nZdRlyH7R0sspy8y+/wDR05qa94Aw2JAzEpluVKP/AOxSqVtVvCLuLSP6iXlaWzuezPNR9yd7QDM/7E+R+xaKiOh+cWpt6kS1+a0yWMwRRKKBLU5IOYoINABdgGYCKfhrGlEpcspGUqd97U9tREZ5ISaaGI8MUUyxQsX63PWLb+zafcqsj9m9+obxKXLnIy0QHd0pqWBo7dYvwU5MuV2YbKQyqAZwP3Vr5wP2w1QPQj5ERhWjZvBR+rxL/XT0IW3HTexeJkqvIllM4CRVnbX/ACML+LzAWCcxDdXDUajvf5wSUoOqh6H6xsSE0/uD0IgxlpdlMeSUev3FPZI7PNdSSXBpymjNpSIYzA51ZgzMNP5vB/EMIpQJQUilgtNWPXWFqp7s60pLWcjU3rGqEm90zVj1S3izqyojQRHtDG0iN5wNT6x5h4ZWpRMQKD0i7tk7P6/eNKUNoZN9hk2uhWmWekT7NW4jYI2jZUn9sBtnNsgZX+QjP6frEu0GzecR7UQdw+Y2MN1fzjOwO0QVN/LRpUyp/KQakMk+pb2Y1MWS0J6nzp7iKEBZsG8YLTg1XIej3dm84SW3LGUX2KcTMOUpS2YhgBX3tFPBMKtBmZ0hTsQAoXq7vTaHEiWLBPkL9YYS8K1coPiR5U0ics+mLjXJrxry6a2BpVQxQBvzJDQTLkI6+Rf3iyWktWWoeCk+0RVOKXBSof5Bm8wze0ZG2+P1KJRW9BCFJQLON+6fZ6wg41xEE5UE/wCX2v7xDi+OzUSVf5Wr4dIUokkswJfwjTg8Ol5pEsuZPyxMly3MYtZf8+8WLkFIq9dmI9QYpPiY2cmctQFGgEFJlLZ6+tYHlqZnc+bfW0MsKrrToQfkTEptoeKvkFOBmn9KvX+Y2vAqSLH1hsmWkgOFkb6ey4tlS0Ed5VNHfraIPO0U9lE5t2N28/vFhU/ertUdK3h5PwGbupPov7tAKsFMFkp82+7xRZosR4mhWtIFQfAxAYjdj8/WDFyyCQcqTsfvmgcgapJ8CWaLJpiUV5k+EaUkiIqlnQRFKinwh67HUSJiLgWHtFgUg1KSD0douTg8/cI8Ovq9Y60uRkgSNENr+ekFYjhM5N0KgAkw0WpcMbTRMxHNEKxsEw9BolmhbxjDHOkpAqkEvu5+jQf6xnEpZK6E2Ao0PjemVmrwsabYzUdtthGB9z7QPgVKUhNhQXIgxKAbn3EZJKnR50sbTogFEbiNdoNzGZUOQCT0sYtRg1KDpSpvEafhgWlyDSUkxpRMF/7dMIo/QM/vSLBwdZoFAszghq7fnSF9pBdQqD7C3xPvFqbUrDSXwAUL3/HtX+YL/wBpAALgiztrpXfyhZeIgP7NsRjCk3Pr9TBOH4cpw6QOr3PSkNp2FCUgZ5Q2dvIMA4rT1gZEgIVmUoEEGgJHRq+vptCe2tbDaK5IyMHsUkg1DppWv102i9KUj9Na1BSXF3qXt9YomJQk5gVllaqYX94qXObQeWrAPpWr+0LTkdaQfOxDd1Kjaz/QRQiSDVQKQXd6W8SDppAn9WsEZiddG3F9oIGPUAMx6+IIfTSBoceDtSfIdLmoRQTQNnBf3MKMdxErLA0apBNdPCB8VjCstcD8rAxmDQh4rjw07fIspt7Iwp2p+eMXol2rfVvlEZCXIcAq+cGTSkigI8QfvFZS6CUBTRURXn6ROYsONvGpO8YFavDADsGRlcgUNKa+UHIVTug9KE3/ACsByVqyaEdQonQhmtWCsKC5ZCVUuSzdC9ddDSMs1yy8LL1pTqTUMGJpd7ED1jBhVDmQb/u+x0i9IUFE5Aov0cdQ/nEVrKVPkUCXqGF+j1aIW+hSkCLnKBAUAB5jpo8Vf7mUFgE+Ov8AMMcVKJS2atzmA8urfOnjHPTpGUsWKmcsD7FotjUZ8iT1R4DM2cG1K6hvUn2gWak2sXtTzgbKoXDtfXyjaVtYARoUK4Iyd8m1Slb6RHLSxiwTKWfzA6/njEkB6MX/AA3rBtgBFShp84gUkQZNQu5TTqPa0CqbrDxdjKy7DcUmosfWvtBiuNhQZcpKuvu9mhWVflIjSA8UJO2iim0FLlCYvlKUDYsPo0TXwxYDuD4F/lAayKMa/X1MTkz1psT5GC4y6MNrqiE2QtNcpGoMVTEKVVoYDiS6WPjeJHiI1QH8vtDKc10KwzKKpIA4L2agtCgc2hLhLHQl2G3lDRfDJdwygdlAttaogGXwNamCmLgkFNR5sD+CH+C4IuSgkrUAlTctTo1NamJ58sU7UuTX1sXYfDJSSQQDZ1A+5U4309YPkJljmzFIF1ISVeDswDjcQXM4KEutC0mjjOWB1LgMTTw8YjhgkIKFrQOUM6QUigdq1Fdf5jNPLGatMnJRvgMwUxM0LEuZmIsAfYgj5VjcvCzwoldA4DBQOj5nAca0NmilM2ZKTlzVZgQimgTUULW8hEJs6ZkAcqqKk3cFqNTUHyjNod7VT9fASVDWRLSQE8ydyWBLPqPysYFITZrsSFN1qLawiQZqQWUokl+6NTQFRDpr8rQQOFLUylKITmPKGLEm4vCvCl70tgar4QRiZiHBAcVqEg19PGFs7DoL09/OzkgVi9MtMuWQmcEh6gJepYgWv+HpXgp0lSWSFTHLEkkFiWsLV0+cWitKtWTkr5AkkKKklJAu5Is4b5N9oIPDw3I4J8/Po/1i7EKlpclOWmoe79D0rWAMTxMEDILUcE1rTXRhFVql7pJ1HkqxJUgMW8TU+LecAGaa2HmbRGfOJdxXr4RRl6u3l6RrhCluKlZZnH4Yvw6wVMxL9IFlpdm/PCGWBkqFTQgUff7EfWDOkjnFPYPw8lAApbp9fx4FxcxNgG0e9PWLTOUCU6HV9dGaKQK2FQaNRyPnWM6W9sSbpAaD4H1iQqa+xaLFyy1Ig2g9hFbsRO+Btw6gKUpLtQlyG/dtc1gyUsjvo8ArIl6/pc+94WylcjCYBuCfsLW84LwuGmVJc1cNmY+hejvUXbSMs4rds0wfAdJwyW/tpU5uFlVN2YeV/wCL52UB1qUK6WBY1JWCdqhtheIS/wCoLN2SqcxzBJsKFyGeh8PSLZeDn5EqVKzXJRkBCdaW6b2vQxmk11f3NCj2X2F+LwmYZu0S1CP0n/y0t7wLxBPZn9VdWHoSCz9XhiqVrMEq5zZQkEWd6c1i/hc0gdeLwYLBc0BiKWoddK10+8VhJ/P5Ik4oGwU0LDJSArZzV3raKJ+FJUwQtxsC3of5EWYxUu8ue3iAHoLEMGG0SkcUyIyqU5Zy9mexav8AzFalzFfqJS4kLMSCGGU6u6a3N+rQOicNvb86Q5VNdGUklQD5Dp1zEPr/AOQF4XTsMakJ9xb/AI+UXhJPZknFAxmpez+don2w8R4xQSa3/OsYpNiPKK6UdpRblB0ishrU8oxM7RvtE0qSf01YD3jt0dTXJSUVv84iUHx8D94KTKBsP4ipcpQAYD+K1gqQyZSZX5rGlI6P5n7xY5/NYrUlRs/qIdWMr7nT4r4lIcBBqQQNPAAM/eNOjwMePrVmCiwocwBrUAE1oDruBF3DcKpBdMxyHq1utbtlLjw6xNWCCVoUQ47pKQ/KQQRSjlvKsYEsMXVGh2wBeIAJzhakl0saAX71Rt4UhbhZ6lOUIcBgFCpAboSdzbQR0asBytmlrAeiikcrZdam4PRtYVDBM6uZLUZAUAVOQ1tGq3tF8eSFMR7cl/8AUzEoYpUAxIyly5BAsLEtQ1HlSeDxil5eRRY0KiQRWjjUgDT90ak4BREtLsS55lWBqK1IYjb5GK53CbdnMSCS1KqHoKVTQuKQn+N7HIMVxQqUp5mQWcVYhySzjVqFzfeKJk1JIZSl5mcBQS5cn5AjS4tC9WAWcpU5dg4D0auuzxbKwspClhSuZXQsATVqU+nrB9nBcA+ZanikpJZN0kOa1SBc0cmmuwi1XxCQHTlYF9A4qW10+cD8QkIWg1YnQWVepOpYa0p5wqUAkFmh44sc+UCwvF8amLFQ6SxDCwt8q+cBmfpvE1ZQH22jAKWrFlGMVshXXYgqW4uX+UWyZSiegv60ioJVt+aQZgkklgzVvo3WDJ0gSboLw2EII5c1BQa6A+IhrOmmWkMH3KbUejM4r9IyTKFMuYuK0sL6mutzaAJ04AgCcoEAFQSCwpYVtapu8YW9bOqiubjhQZSH8KbvFaVi4Jgedigqw0qW1Go9bRVLUoE9Ln1+kaFj2Jzg5BylUL/n8wEVgmhfpFudRFYgnLfbaOiqEjGg/AFIrmY7s/q422hghSwp1KzAVSBTQ2GltaW3hOjEpTUEFrkmunrpDbh2NUaOCSW/+rUc6EvfeI5Yvmi8BjhUdqVhaDkAryljsc13FadYMxsxaQn+4qWgDlAej2Lvs1Dvq8ATZs1SFZQlbGuU6PQKCQ7EPZhbYxvDyF5s5CcruEqcsKhwm9x0FRu0Y3G3b+nr+DUvgRm8ZSjlzqURqyUuSa1JqRrqYFmcUTMVzIFXoAGPUHaoGt4ZDLmyzezYkkKqC4YCwoCMwDNUOzmIInJKsqlSyP8A8bd2j15Xeou1oZaVxHcSSb2sSzSgnKAkH9rBWoLPuz+kUTMM2jsTozV1cQ+RgyDmoJYfuoAJKSxYPdwwbpC/EYVIAWrMnRrsb1Z2AvUaxeGVcIlKDSFcuaij08C4631NdtIu7OUoUWoHcs1dthe8VzHKtR7uHoX38oqQyTXfUXavnF6sn8yapGoU4a48PZy/pAi0Ud3hlNnJAL3VUeRB8PpSK5r91SWCQ31HyaDGTALJslxR/F9oslg0YH1/No0Qfz18rQRIRUl9D8j06i4irewzZWuYsMxce0ak4v8AdW1SD0ahi1KLmlOVmrmZx40IivEhlNvv6/X5wqp7A0/AsExJuGAL+/yvFJlnQ06REEUFaaD2HrBSFy28I7gKpFHCuIzTnJTyjKCepLEdX6mw6wZhuNKVNTnP9sEOAGOWodT67QJIxksJJo6SFWAdQKnV7+maKZcwsSlNFEhPhQh9/LX3aWOMm/Kam74R1PbyljKWqpgTcagv9OsDzuIyXmJKmZwGN1XCgzVcknxMJJE5SVMAAz1FaANtUABxrfxirHIlqKVMoOXsHqVB63dvJohHw6vd7CIfKKScyFILGhJ3T00BBDdX6wPKlqewSWDklgf0jbML11hPhBlIAckKfUHQetodpErKVBJBFST538R8xBnHRtyCVJliVEFQVR3YpD1a+9GNN4S4tJSSXKzuaaaAePhDLEcWQlIJ7zMSTehDUob+0JcXPKvpveHwxlfAFZrtCam8YFJG7n+HEUM1WemvSNysSFaU/Ke0adIXHqEhYFh6xCZiDfbbZwI1MFKCo6/m3tFMtFyDr+fmsBRXIqiuWMc7uQ6jsLm0MsFJSkuU0Fa0dylwB6bN1MA8HUvtEhDUZyfClOp+cNggkFykLsEuLO7A9fZm2jJldbC1QRi+My0I5QhbvlzA0/A34IXzeIFT0AcWboA76+mg2gSYjmJAYvYjrrvFM0KFSrmp9YEMMFwK5WV4givXYeNtaxVKD7kflfzeCJBOvuIKxUpgyWGreo+0W1VsDVWwuTPNm8PRhGwtncC0bmyj1/PwRAy1MzekPsx/Ky6TNSbp9m/y+YgvD4cq7pemurC3qDXz6wDJlqpVq6X+cFGflTRTAsVeG/rCSXSIKV0hph56kMpS0ApBtdKrgWL20sNonJ4tMz8qkh0pClB1UDumvibUAPSinC4lThQGdVkuwNKlq+FP4h9JwU5EtRGQO5ALhKQ+YghgwIZvpGfJGMfercrFPoEqWggqPMDlOVIHKMqbWLUtS5obQNL+H5j5u0dAcVJoKZgpjV2Dg0L+UQl4DEFSQpIYpqAKn9KixvRg9P02vBWAwSE5iVrY5XcVJJSQLljfwBahrEG9C8sv3HW/KAZ+IU6v7qWrl72a5AFDRQa1Hc+MAzeMzZrJl6d7muS+bN6XpTyg+etHOospTXTTOSj1KQPpvFEuSgBpvKwZK05QpJqSCG3NX3AekWjpStr1+4ovxi1qyuABcqbxoDpo77QMucsulSWoQ5a/d+TQ5nygFBMuahS+0ZRINbMQlJsACa+GsKsclZWzpIdnSTlJs4cbxfHJMRxKpE8AALr4a6kVFKwdg8QkO5ZJCqZXIJoz+cBnKWzAmlGo7b70ESQQGZw+hLhrserke0NJJk9gw4R+dCr0ArzMDTpT5+cRnYMpyntA7OXrQpJbTYEk2eDMLhwWJKQE6KYuK0vUUbW8V4yQSSSpClOwU4AZ3IYWDj53iCn5qs5bAeGVnSlC0OHflo7kgksam3Vmiibh27QJYOwSC5INFUJ1uR0LQenDsySoKIdgw5ToxJIFrtFPEsEzqKubM7DxdgGcEgD0ikZrUUTF+IklBADA2oT4uX6eW0UoWtu6qtqgexh3w3DqmsQgMyqq0AbmL1a7bkEu0WYyWlKu7mcO4QgipO5HpDe2Sel8nN90I5kxObMxtfcAAJZx086xHCKUHAzG1GZza/R79dIqQnLQkElsoAfxFxoXp+2GIlpVWh1UQotVmU2qWIB1+UXlSVF3sBKdiGyMC2jtVni1eI5CFADKQLaMfSxqxgmdKQUmWWKsxWxO4D1B38oiJ6ASgsAXqwvoVE+cLqT6CWiOLxLJCkmikpIVYqqHPjQekZNxRfqGDfu0f6RmKxqCnKlLZW8SwIMDFDkUAan5/EdGKrdCuiWIUCSWANGLWEVGWofqYetLiMUWzAaN4kU+/vGlodVO6+u50r5w6QUqJrUAllBRuzEA1ZtKiIhSAx0LeP8AzYRXlqwO9T0jWGH+NX/PzpDVsNWxciYOupLDenkzQRhZaV1ehdun1gTDrFM2x63JrBuEQlyGXygUSaEEO9dnFtoSewsl2JSJALpAUGDZgaggs58y3nG5OHWDyuRUpP8A3OA50hjKlBDsod4sTYly2v8AiX8tIkmYE5kvZNxqzv0BanvGd5H0JtsEOJIUQoZxRwxD60rZxEcRinAITfz8SfnGT1lCWCqMC/q/y/KwtnYk3La28dX84eML3QNGrgL/AKl6Wyvpv1+kYtYJFS/WA5c8s5qGp4b+jRaUkk1Aa/hUmHcKC4UWzFGwD7ny+UYHFHr9Px4HWk/pNq12pTwiwbO5e3pHVsCtiyYmZoo7mwpv4fxvGIkzCpOZmJrWmgvev1isEqbc/S3lWDMEhyXrYqy0LPVtiNIVukG6Q0wGIkKuA/6lHuk2zXpQubPB/aSwhQCs6lBQckqypcsyTdmL000ei3DcLlEgovy0Wr9JctvmNA9nbrF83hCCBzlLEbFWUp53H5ro0Y56HLljqwxaSlTKABYCqsxzhIIyl9gQd6lov/rcNLDLUVKSVMzgpcppl0qHFPlCzF4wIUl2TeoDkGoIo9QADcC7NeKOGzlrFcilZkrzE5Qk2OZg9DbX1eE9k3G369fMa6Hc1KJgKgopSKC2YOkvy5KJUTYXDbNC2ZNDBEyUKipSsqKibFWoBawIdrVEEq4hKzFCZYI5U53oSXAp+rlBFHLDzKRGLCkqTkVlJCdDlHORSrh6ivnBxQfYLZrD4MlWUPmAulh3v1JLVB7od6V0eJ47BOUDKsIUxDkFiM2azMosmp2g7g2BSVvLJAfkWWrlSlxUFSRmO1K+RMuSoELW7hI6u4LACtqlgADlMUnmqWwH3EuI4YSSQCKBgQzddyKt4xQvCqSl10a4Ps+sPcdjWqkWAGY6AAvrdgKdYS4qWVJOofMz/pFX8TUtrD45ylySasC/q01TUgeNS9K6n5RCQsgmpIOmgLHV2qwjSlguA6RYWFQWq+5d4mlKtWIsbtGmkkGkkNE4gEoSB05bCp63NA+wEELwpvcU71GsXGruG9esLkLUSahyzDqwqOrNG8RilpZ1ZhqBcNRveM7g72ESGZw0wSzlWlKiTSqWOZyBetbb6wrny1MjKLJYk6lzXXRh5QUrEFWUqcBTKvrch/K/WKVJW/KpZSWIYWcAtUjWvnHQtcjprqIMNhszpJNlKB/ScoKj5kPV6Nq9C8LiVqE5JZiglteVSCkEtV6dfpuMjfLqbLNYaYo87UzMbWd6i4uqhjJqScoChR+VtHao2rGRkS/2Zmb8zIT54SaCn44jaV+LUNiPzR41GQ+lJIbSkkRRq5q1f+donNdnDvQ1p9TbfrGRkBnFMtYyFu89P8aA3HziyTQ6FgbNQ9RZxSkajIeSqxpKrL8Pg0lPhzbkGzOf0/zB2BVLBc0/SS1SDRrdQHaz+eRkQlcrTZN2zJkxnS3KaAtdiWUlrXEDJlkklLNlFnuH3uS3oHo8ZGQvEWwPZNlQVy68pauoqD+fgqmS6Ow6dDf6xqMiqGXcghZDFVWf3p6NFgBKmDkGo/jyjIyGlxYzL8oHM4y0tdiC9+vjAylkXNX99P8AmMjIEULFFsmdUP3Tt4N5iD5WOmF01Ao5IAoGF9DX8eMjITJFLoCcUmMMBLmIBzjvgMBWhFQehcWsQmsQnTJiZwSBmCgFEJY8h7qTvdj4lo1GRijK7k0BBiuGImzAO0KCTVJAdKiSCpKaAAgAXsx6Rar4bLLCT2meqFJUkZRnZiKVUPlrGRkZ8uacEmn2/kpFJugGdh1IKwoKLAh2YAEjIHZ2dRtr0ETlYoEqKSQKORQpYioqXcl3uGJakZGRpg9cW364ElHS9g/hRmZy2UUA7MkZlaJUBlarHUOSYIx2PWcoCXJchWWgLcj9ACrXVoyMjPJJytrohm6WwqVhlKSQsTEqVcEXpWhIyknL8t4omYZpZExYSoAADKxLMeatT3QwtGoyKYcjm106iNULMTKShZyMQCSSSKC5bQOSRXpvEUczAOxrSwPj0reMjI3vaNhmqjqNSFJCmSc12q7EWfreNTJQzl1XsCNPDdj841GQ7jU6DKOmdF2Hmk95y1R00DbiJz8XLSalL3YhyOjvGRkBY1KVBjBSd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custDataLst>
      <p:tags r:id="rId1"/>
    </p:custDataLst>
  </p:cSld>
  <p:clrMapOvr>
    <a:masterClrMapping/>
  </p:clrMapOvr>
  <p:transition spd="slow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22" name="Picture 2" descr="http://www.sonpeygamber.info/images/upload/image/sahabe/uyar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-www.fox.az-- - romantik melodi -www.fox.az--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kozanbilgi.net/Resimler/manzara/manzara_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HZ.MUHAMMED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4000" dirty="0" smtClean="0"/>
              <a:t>    ‘’(Ey Muhammed)Seni ancak alemlere rahmet olarak  gönderdik.’’</a:t>
            </a:r>
            <a:endParaRPr lang="tr-TR" sz="4000" dirty="0"/>
          </a:p>
        </p:txBody>
      </p:sp>
      <p:pic>
        <p:nvPicPr>
          <p:cNvPr id="4" name="-www.fox.az-- - romantik melodi -www.fox.az--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unyabunukonusuyor.com/wp-content/uploads/2014/01/renklerin-anlamlar%C4%B1-dunyabunukonusuy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HZ.ALİ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4000" dirty="0" smtClean="0"/>
              <a:t>   </a:t>
            </a:r>
            <a:r>
              <a:rPr lang="tr-TR" sz="4000" b="1" dirty="0" smtClean="0">
                <a:solidFill>
                  <a:schemeClr val="bg1">
                    <a:lumMod val="50000"/>
                  </a:schemeClr>
                </a:solidFill>
              </a:rPr>
              <a:t>‘’Ya Ali , sensin Allah’ın hücceti , sensin Allah’ın kapısı , sensin Allah’a giden yol , sensin Kuran’daki büyük haber ,sensin Sırat-ı </a:t>
            </a:r>
            <a:r>
              <a:rPr lang="tr-TR" sz="4000" b="1" dirty="0" err="1" smtClean="0">
                <a:solidFill>
                  <a:schemeClr val="bg1">
                    <a:lumMod val="50000"/>
                  </a:schemeClr>
                </a:solidFill>
              </a:rPr>
              <a:t>Mustakim</a:t>
            </a:r>
            <a:r>
              <a:rPr lang="tr-TR" sz="4000" b="1" dirty="0" smtClean="0">
                <a:solidFill>
                  <a:schemeClr val="bg1">
                    <a:lumMod val="50000"/>
                  </a:schemeClr>
                </a:solidFill>
              </a:rPr>
              <a:t> , sensin en yüce örnek…’’ </a:t>
            </a:r>
            <a:endParaRPr lang="tr-TR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-www.fox.az-- - romantik melodi -www.fox.az--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nkaicdizayn.com/media/com_hikashop/upload/renkler-4_17460141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821488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HZ.FATIMA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 </a:t>
            </a:r>
            <a:r>
              <a:rPr lang="tr-TR" sz="4000" dirty="0" smtClean="0"/>
              <a:t>‘’ O , Muhammed’in kızı </a:t>
            </a:r>
            <a:r>
              <a:rPr lang="tr-TR" sz="4000" dirty="0" err="1" smtClean="0"/>
              <a:t>Fatıma’dır</a:t>
            </a:r>
            <a:r>
              <a:rPr lang="tr-TR" sz="4000" dirty="0" smtClean="0"/>
              <a:t>.O benim bir parçamdır.Göğsümün içindeki kalbimdir.’’</a:t>
            </a:r>
            <a:endParaRPr lang="tr-TR" sz="4000" dirty="0"/>
          </a:p>
        </p:txBody>
      </p:sp>
      <p:pic>
        <p:nvPicPr>
          <p:cNvPr id="4" name="-www.fox.az-- - romantik melodi -www.fox.az--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1yenibilgi.com/wp-content/uploads/2013/11/renk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HZ.HÜSEYİN-HZ.HASAN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4000" b="1" dirty="0" smtClean="0">
                <a:solidFill>
                  <a:schemeClr val="bg1">
                    <a:lumMod val="50000"/>
                  </a:schemeClr>
                </a:solidFill>
              </a:rPr>
              <a:t>   ‘’Ey </a:t>
            </a:r>
            <a:r>
              <a:rPr lang="tr-TR" sz="4000" b="1" dirty="0" err="1" smtClean="0">
                <a:solidFill>
                  <a:schemeClr val="bg1">
                    <a:lumMod val="50000"/>
                  </a:schemeClr>
                </a:solidFill>
              </a:rPr>
              <a:t>Fatıma</a:t>
            </a:r>
            <a:r>
              <a:rPr lang="tr-TR" sz="4000" b="1" dirty="0" smtClean="0">
                <a:solidFill>
                  <a:schemeClr val="bg1">
                    <a:lumMod val="50000"/>
                  </a:schemeClr>
                </a:solidFill>
              </a:rPr>
              <a:t> ! … Cennet gençlerinin efendileri olan Hasan ve Hüseyin bizdendir; onlarda senin evlatlarındır.’’</a:t>
            </a:r>
            <a:endParaRPr lang="tr-TR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-www.fox.az-- - romantik melodi -www.fox.az--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2770" name="Picture 2" descr="http://www.sonpeygamber.info/images/upload/manset(7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-www.fox.az-- - romantik melodi -www.fox.az--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ert\AppData\Local\Microsoft\Windows\Temporary Internet Files\Content.IE5\YRGDDWGD\MC90020029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400" dirty="0" smtClean="0"/>
              <a:t>SÖZLÜKTE EHLİ BEYT NEDİR?</a:t>
            </a:r>
            <a:endParaRPr lang="tr-TR" sz="4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3600" dirty="0" smtClean="0">
                <a:solidFill>
                  <a:srgbClr val="FF0000"/>
                </a:solidFill>
              </a:rPr>
              <a:t>     </a:t>
            </a:r>
            <a:r>
              <a:rPr lang="tr-TR" sz="3600" dirty="0" err="1" smtClean="0">
                <a:solidFill>
                  <a:srgbClr val="FF0000"/>
                </a:solidFill>
              </a:rPr>
              <a:t>Hz.Muhammed’in</a:t>
            </a:r>
            <a:r>
              <a:rPr lang="tr-TR" sz="3600" dirty="0" smtClean="0">
                <a:solidFill>
                  <a:srgbClr val="FF0000"/>
                </a:solidFill>
              </a:rPr>
              <a:t> kızı , damadı ve torunlarını içine alan ailesine verilen addır.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4" name="-www.fox.az-- - romantik melodi -www.fox.az--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3600" dirty="0" smtClean="0"/>
              <a:t>EHLİ BEYT ÜYELERİ KİMLERDİR?</a:t>
            </a:r>
          </a:p>
          <a:p>
            <a:pPr>
              <a:buNone/>
            </a:pPr>
            <a:endParaRPr lang="tr-TR" sz="3600" dirty="0" smtClean="0"/>
          </a:p>
          <a:p>
            <a:pPr>
              <a:buNone/>
            </a:pPr>
            <a:endParaRPr lang="tr-TR" sz="3600" dirty="0" smtClean="0"/>
          </a:p>
          <a:p>
            <a:pPr>
              <a:buNone/>
            </a:pPr>
            <a:endParaRPr lang="tr-TR" sz="3600" dirty="0" smtClean="0"/>
          </a:p>
          <a:p>
            <a:pPr>
              <a:buNone/>
            </a:pPr>
            <a:r>
              <a:rPr lang="tr-TR" sz="2400" dirty="0" smtClean="0"/>
              <a:t>HZ.FATIMA/HZ.ALİ/HZ.HÜSEYİN-HZ.HASAN</a:t>
            </a:r>
            <a:endParaRPr lang="tr-TR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4000" dirty="0" smtClean="0"/>
              <a:t>EHLİ BEYT NEDİR?</a:t>
            </a:r>
          </a:p>
          <a:p>
            <a:pPr>
              <a:buNone/>
            </a:pPr>
            <a:endParaRPr lang="tr-TR" sz="4000" dirty="0" smtClean="0"/>
          </a:p>
          <a:p>
            <a:pPr>
              <a:buNone/>
            </a:pPr>
            <a:endParaRPr lang="tr-TR" sz="4000" dirty="0" smtClean="0"/>
          </a:p>
          <a:p>
            <a:pPr>
              <a:buNone/>
            </a:pPr>
            <a:endParaRPr lang="tr-TR" sz="4000" dirty="0" smtClean="0"/>
          </a:p>
          <a:p>
            <a:pPr>
              <a:buNone/>
            </a:pPr>
            <a:r>
              <a:rPr lang="tr-TR" dirty="0" smtClean="0"/>
              <a:t>PEYGAMBERİMİZİN AİLESİ</a:t>
            </a:r>
            <a:endParaRPr lang="tr-T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http://www.fakiriz.biz/FileUpload/ks99061/HeaderImages/crop/84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971600" y="764705"/>
            <a:ext cx="698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dirty="0" smtClean="0">
                <a:solidFill>
                  <a:srgbClr val="A40000"/>
                </a:solidFill>
              </a:rPr>
              <a:t>BİZİ DİNLEDİĞİNİZ İÇİN TEŞEKKÜR EDERİZ.</a:t>
            </a:r>
            <a:endParaRPr lang="tr-TR" sz="72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ransition spd="slow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8674" name="AutoShape 2" descr="data:image/jpeg;base64,/9j/4AAQSkZJRgABAQAAAQABAAD/2wCEAAkGBxQTEhUUExQWFhUXGBwYGBcYGBcYGBwcHBwcGB0YGBwcHyggGhwlHBccITEhJSkrLi4uHR8zODMsNygtLisBCgoKBQUFDgUFDisZExkrKysrKysrKysrKysrKysrKysrKysrKysrKysrKysrKysrKysrKysrKysrKysrKysrK//AABEIAL0BCwMBIgACEQEDEQH/xAAcAAABBQEBAQAAAAAAAAAAAAAGAgMEBQcBAAj/xABLEAABAwIEAwUDCAcFBQkBAAABAgMRAAQFEiExBkFRBxMiYXGBkaEUIzIzQnKCsRVDUmLB4fBTkqKy0QgWJDSzF2N0k5TC0uLxJf/EABQBAQAAAAAAAAAAAAAAAAAAAAD/xAAUEQEAAAAAAAAAAAAAAAAAAAAA/9oADAMBAAIRAxEAPwAcwXCLdbDKlMIKihMkpEkwJJ6z51Yv8LWwA+YTB6SCPXXeneH7RIaQQVHQQCR8I23+AohR4hty2oBS04ZZCcq22lxsopAURyCo3MaTz8t6s7PhezUDNujfkCPy5VdiwB8qksMBIge00AxdcMWo0Sy3v0/j/Co6sBtlJUnuG0kgiUpAI80nkaIk23i161L+TTyoBfCOEmEIAW0lao1URMzrOu28aVx3h1gSQyiI6A7flRYlk7AaVCu7YhRjmOVAIrwRsn6pEDaEgD+ftqZZYE1qotN+XhH+mtXBtjT9swfdQVb3D9uoatIEfsjLPPca7/1vKxg9tt3LY0/ZHKrQtk6D311FkJ2oKr9B2/8AZIpLuDMAyGUA9YFXC7YJPlFLQxIoKJnAGvF4EmTMx7oHIeVSE8PtTq2mR5VeNNxrUsNhXKgoRw2wUFJQEzsoDxDzmn2eG7cBMtIJAAJCYnQAmB6VdC3I2pQQU0FN/u5bkn5lPuHKmLzhNhWoSU+SYH8DRK0k9KcKaAAe4da0SAoHrOp9+nuqMzgAD4BEognXXlEewkUeOWyZkxUK4t4IKRJG39eygrE8NMf2TZ/CJ60lzAGgNG0+4VfsCRqKS8BFAPHhtkggtpI9NfLWnf8AddjbukR6dfOrRINOoJoKh/hy2MyynedJH5ctPz60yrh628PzKABOkfn1j+NESUzTLjMUA5cYBbkyGkT5Jge6oT2AM/2SP7oHxopWzPlUR9tXIadaAExvAEmVIQlMATlEDnvH50PLw/LpGtaxhjOd1SSJBSfgR/OqLiPh4olSRpQZw/awKhFuiO8Y3qlca1oNiwoJSw2QPs/18au7RINQsIYHcpnpVvaMgUHe68qS43pAqdlFJDfWgrvk0VJFvqKlIRT7SNNqCKhiob6RzFXBTTCmAdxQU6WZNOutx6mpvySNhTTqDMxQMd0EikBozqamZAR0qjx7G+4KEIQXbhyQ00DE9VKP2UDmT/8AgWrjJI0ptpvTQUOI4OcfPeX9y44o/qmVFtlHkANVEddPbT3C+HOW11csd444wENuN94rMUFRUCkE8vAfh6kCLuqdCK53gpOcnYUElCqd8JFREtKO5qbbW4HL30Hs3QVwtqPOKl5agYpizNumXnG2+mdQTPv39lAoW4G+tNXCdQBpQ6njxl0lFqy9dKmPmkFKAf3lrgD1oltgooSVpyKKQVJnNBjVOb7UHSR0oGyiKZcRGtWHdUy5bwJ6cqCCy3MzS1NVJQZkxXCnWgbYb0FddapUwaeQJFBC7ivdyCCKm5Kj3LdBWYelLb6Vq+j4gee4qTf3DK5AMj7qv9KRlncUytgUARxJgsEqRqD5H40FPW5zHStouAEoUToANTWW4lC3VqTsTpyoNLwZJ7tBMbR/CrtpUc6r8JT82npFWLbROtBIbM0o0hCSKdCKBCTrUkKphCN6WE0Cs1dFISK9MUHcxnbTrUW5Gs7TUjvZ0T76SbWTJNBDzaKUswhIKifICSfhQr2fM/KQ9iCxLjy1JbG+RpGgQOhJGvWAaOjbJIKVahQKSORBEEe6ggWTGBpW6bt0sKJKLUhBKlkR4TE6adBtJPMBhq4XdOWV0LhYfXdhtVsFwhptJUpQyjX6CQSTvmrVEJk1ltjwdiT121iQbbZLj6Vlqcq0IJgqUkiIKJkTmMnTWthFuAaCt7gA7UtSdYprih26QhIsrdLzq1QStQS22B9pWoKvIDz9oweCL+51vr8pSd2rYZU+hVAn2g0F5iHFFnaz376EkfYBzL/uJlXwqh/7RnLg5cOsXrgzGdfgbHt1+JTVphfZ/YW0ZWEuKkeJ35w+sHwg+gFFAATlCdB0G3sFAEowXF7of8VeItUHdu2T4/TPMpPopVTMP7PrFo5lNm4cO631FwnzIPh+FFTioNJBoIzNsEwAAAOQ0A9BEVJSmvRXe8A21NBn3HGPXxVcixUhtuyCFPrVlK1lQzZUAg+EDeYnX0o5ClLQkkZZSCfIkSR76yTja0Xd3jr+HNreS2hPyvIfmVlBkIgEd6coEpE7aVtjC87SFlJQVoSrKd0yJynzExQVwbjnTaudSHUwabSjWgj86kW/Om1N14D4UElRqM8J3FSEKHMUopBoIHc+w0041rVhlpFyigpb5IyKmYI9PZ6VmuJq+dVp0/IVp2IDwms0xBHzivWg0zCW/AmOgq4tm9ah4AQEp+7V2y3PLegYDc6V1tsipqrfQUnujQRH0gcq4hmalFvWImuW6CDB9lBEdt451x632M1Mup2AFDmD8TNvvPWqgWn2VHwKP0kfZcQeYIIMcp9tBbpRHSurUACSQANSToAPM7Cn0JTtVXjHDrF2pPfBa0I/V51hsmZzKSCAo+s0A7f8ZqeWWMMa+Uu7Kd2t2/NS9M3oN+RO1SOH+Cu7d+VXrnym7geM/Vt+TSYgR1geQGtFDTCGUhttCUITsEgJSPQDSoeJ45kUlhlIduViUtzASnbvXT9hsddydACaC0QrrSbl4Dam7K0LaIW4XFk5lKOkqO+VOyEjYJGwHMyTGeVE5jAEkk8hzJoJTTpnWpI13rJF9p1xc3JZw60DoSFEFROdSUCSoCRl0GgMk6DcxRTwLxqjEGlEJyONwFoJnfZSTzSYI8o9pC84hxFNslC1BSgXENgJiZcUEDfpM1x7FEi6atwDmWhbk8gEFCfjn+FD3adeKbt7d7KVNtXbLjwG+RJJ/wA2X2xVO3xtbnE2bl1LjNoq1cbZdcQpIWvvEqUpMScsAJ9aDRBdNuT3agoIUptR6LSYUPYaQRrVXwOkOWfegEJdeuHUyIOVby1JJHmmD7alY4w8trLbuJaWTBcUjvIGuqUyBmmN9N6CHxHxDbWic9w4EyJSgauL+6nn67dTQmy3fYxoQqyw8/8AnPJPrskj8Ov26v8ABeBrZpwvPZrq4JnvXzn1/dT9ERy0JHI0ZW4B1oOYHhrVqwlplAQ2kaJHxJO5J5k6mlvLk08twEQJPpUNLgzayPWg9dNg+tQ1JBmCDlMGCDBiYPQwQfbUzF8RRbsOvufQbQVnzgaAeZMAeZqh4UsS1aJU4Pnn1G4eP77viI/CIT+Ggmnr0rtsnTXnXrlEA163ckbUDpRTcgGnFu6UwTJoFqV0poid6cCa8U0FViSPAaze9blaj/GtNxBPhNAN+384r+uVBpOB286xpREhqAPKqDB15YFEjZoFIEim8mu1SEiklYmggOqIOlRnbhW0amrbIJ1phbAkn2UEFYJ30PnQtxThSkqTd26AblkaA6d62fpMk+e6TyPkTRPcpI/hQ9xhiLiLb5r691aWGZ5LXpn2+ynMr8NAM452h267dkt3KmO8chzKhK320hKiZQdvGEpnoTFW/ZnxQ5eW6y4cymnCgOZQjvExKVKSNEqjcDyoeuuBm8PCL5hIue4STctPBKs6d1OtyPAtOpjXQeua1/Tq8T+ZwsFhjTv7ooy5ZE920nm5G55eWhoLjGuJlF1VrZpDlzutR+qYT+06eZ6IGp/OBftO2DSG7Qpcu7t5KVPPfaVlUtSlxskJQQEjQA6Vc4NgrVoyWmRAmVKJla1HdS1c1H+tKhcSa3GHf+JP/RcoJXCnEa3XF21013N42kKUgGULRt3rR5pnlrHviXxNYl23fbSYLrS0A9CpJSPzoH+WOKZs78mXWb5balH+xceW0pHoAUgDlWlv60GS/wCzdao+VXa1aOIaSlIO8KUc5jyKEj21Y8QWP6Jx1LqU/wDDX8pMbJcUoZo9FlKvRZA2qluL39FcRpdEIZeKc4GicjoyrJ9HAV/hrVu1vBDc4c4pH11uRcNEb5m9SB1lObTrFBNw8akEeoruMYRb3CQh9ptxIMgLSCAdvDO3soeuOMGGbFm9WTkfCQlKAVKKyCSgDaQUqEkgaVRoxzFr3/k7IW7Z/XXRIMdQjf3BQoNBdeQ23AACUiBslIA+AAFA+LdoNm0coe71fJthPeEnpI8M+2vDs0U8QrEr166O/dpPdsjyCR+Yy0W4Lw1bWohhhtsxqpKRmPqo+I+00FBhHESu5eury2XaW7aQUqdUO8XOkd3AKTMAAnWRScKv8UxBoPWrFtasK+rNyXFOOJ5LCW4CUnznykQaEu167U/iVjh5UQypTRWAdy45k19EjT7xrTMc7QsPsbhNo84W15U7IJQgH6IURtp0Gg6UA6njG4sDkxW1LKSYTdMZnWFHooaqQegOp10FFVliDNy2HGXEOtq2UkyJ6eRHQ61dutM3LJSoIeZdT5LQtJ6ciPOsTxLCnuHb1DralKwx9YSsGVd3PIj9pI1SrcgEGgM+0fAnbmweZY1WrKQkmJyqCimTprHPSYqTwexdlkKvVJ705fm0AZWwEwBIJzKJkkzGsDar3vZAKdQdQRsQelICsp0G9Am9YJiKYFuY0qwUNacRpQUbjRpsa1Y3yZBqtFA7FeroVXMxoEPNyDNZ/ibHzq9BvWgrUYNZ/iSz3qvWgOOG15t94oqaTpQhwy4JijNragUdqay06oaU0KBDqdRXVEwfU0vLzpKmyQdaCA6ohUqHLShbiPxXNh0+UKMeabd4g0ZyqII99DGNWqlPWygPqnis/dLLqP8AMtNAIcZcRtKuEWDiyzbKURcPagKKQF9wFch4kZj+8BprV9wE2w2h9NnJte8HdklSk5soDndqVqUSBrr4s9C97gmJtPPNps7W8YceW+2t8JORThzHdQI89DMaGls4zjNstTCrBL5V9StpJQwgZRCQQAMo6KKTM67UGiEghR86p+IXE/K8MTGpfcV7EsLn/MKELPG8ZcbUz8jDb6ZzPueFB1kBKYykkQJBI51Y8L3N7d3iLi8tu4TasrQgQoZnFlIUpIV9nKk9RtqZ0BnDW8+FJQBJXiASP/WBRPoACa0dJHOsu4J4jLGGMQ2XXn3nUtNJIBWsrJOp+ikTqrlNFNvd4oFJLlmwpBICg2/40gnVXjACo6A0Av23YD3jCLhAksGFdShRGvsVH941pfZljXyzDLdxWqsnduTrKkeAk/eACvxU1f2iVoKHAClQKVA7EEQR7qDOwC77teIWM6NPZ0TudS0qf7iPfQM9nV6bK+vcJcPgbcU5bySSEmDlBPVspVHXOedaN8q86zjtBYSxxJYvqhKXWwkqJjxeNrX2KQKJuIuIGLJvvH15f2UjVaj0Snn67DrQEiVkmqjiLjmzsJD7wK/7JHjc9qR9H1VArK045i2NrLVigsW/0VqByp1/tHYmY+wjkdjR7wb2M2drC7n/AIp798Qyn0R9r1VO2woM3vheYziSL2xs3Ahst5VLISj5tU5lLPhB/dBJ051pPaL2TjErkXKLjuVFASsFvOFFOyh4kwY09gowxzimysUgXD7bUDRG645ZW0yqPQUDXnbhaFLqbZp5x0Ad0lScqXVFQTCcuZQgHNqBMEaGKAw4D4PRhjBZQ666FKzErIygxByJGiAd+Z86Ee3fFFKYZw5hPeP3SwcgEqyIMg/uysDU6QldWGFXGIXAC7q7FtOvc2zSJHkpx0LM9co351bYbhSG1LcbBLjn03VqU46ocgVqJOUckiAOQoJWFW3cW7TSjJbaQgnqUpCSfhTtr4zPIUNcdJvUMpdsyFKaVndbV+sbAMoGm/kIPTXQoxriVw2dscPCV3F7HcBUQlIGZxa5MQgaHoSNDtQGjiBypgLE1VYCbtNugXam1Pic5b+iddOQ1iJgUp9+NSaCW+RM1XLGppoOKJ1p0JoOL0pBXTxT1rik0Ed5XhVryoEvHAVqI60euMZgQdJ0oNvbPKtQ6GgJ8EZhU+VGVuuRQ9gBBRPOKuEuQaCWTTaUayK4VCJpsvQNKB5zTQ0yt8Dem7q5lMjeorSy4YIiPjQT+8JAVy6UNYTjLamHi6sIXauOIezHVKUqUULPkpvKZ9elX6lEc9KD+IuBrS7fTcOJOfQLAMJcCYyh0R4ogdNAByFAM3XDb+LIXerfcZV9KwamEJSnVC3NJClkTI1Eg6iAJvD3ayyEd1fhTD7fgc8ClJKhoSAkEpOmoI9Jo2bZjc+wVU8RYTZFBeu2mIQNXHEp25DNv5AUAzivaal0lrDmXLl0jRRQpLY8zMK9hgedVbXack2akOBfy7Ipruw2RLhlAIjQbglO8giKJbDEENMPqZtUgNspuG2G0hClIXnCCsAQlSu7UuNSElMiTArrjGbRi3YxRdiUuPKAUcie8QTIKyogbhJg6FQI2mgzdjEXbL5OHE5H7F5S+6XoVIeCCQCJ2ymfJYImDWqq7XbDIkp75SzHzSW/GCfsySEk+hNX19w/a3JC3mW3DAhSkDNG4BkSN9qm4VhNtb/UsNNnmUoSk+8CaCPhOIuXLAdcYWxJOVDh8ZTyUoR4Z108vOgTALY2HEiDPzd6HNehXKyn171CfYRWprUImsX4qxZx3iCzaQDDD7ISANSVKQtausRA8gPWgu/9pe20snOXzqCfXuyPyNV/APALuMOfpDElq7lR8CASFOBOkD9hsRGmp123Jj2/Yap+ztUIAK1XjbaZ6uJWkf4orRsMsUMMtstiENoShI8kgAflQUeO8RWGEsJS4UMoAIbZbSMyo5IQPPmYEnU1inFHbHcXay20tVnbHQqbAW+R1mU5fRJEa6mvoHFMFt7mPlDDT0bd42hcemYGKoLvsywpz6Vk2PuFbf8AkUKDKeDf0EFyt3vHz4i5dgpSTMkifADOviJPnWsMYNbznbQ1J+2hKNfxAa1U3HYxhStmXEfddcP+YmmLbset2STbXl8xOsIdSBPUjJrQFSMPT0p9KwmRQmrs+vU/U41dJnfvEB34FQqE7wTjSfq8XSs/94yke+QugOc5oS4W4QVZ3LzinMzQK02jfJpt1QdcG0AlcAeSfOqW5wPidM5bu2X91LQPr4mQKpcQ42xnDXG/0mwhTKzEpDYJiJKFNmArWYUNfLeg1xGpNVl3bEKjlvUqxv0LQlxCpSsBST1SoSD7jXbq4HWgrkinUCuFOulOJRpQOKa0mmB61IbdIEb0ylPWgUts5SaC71pOdUzNG7TuUEHUcqCb9s94r1oLvBbmEp8wKvmnZ0oawkQlOukCiazAUKCRm01pCdD5VxwRSm0yJHKgW60kjSoLhjapBdNMkUDja82hOtcdIA/hSBAHpUcHOryoF54gn115CstN2MZxQIzH9HWYLrpnwLCNSojbxGEgHXLmI5iiHtWxbubB6DCnYZT6K+l/gCvfVBh2HfIOF7h/Z69ygnn3al5An07vOr8dASdnLyrkXOIK+ldPEgfstt+BtH4RImjBSQRBE+uvpQf2RK//AJTHkXP+oo0ZUCa8TVHxbxbbYegF5RK1AlDadVq8+iRPM/GsyPGOKYs4beyaDaVCFZNSlJ0JcdVokeYjyk0Bdx12iNW4LFtD1yrwgJ8SUE6ax9JU/YHt6Fzgzhf9GW7+MYl4rrIpYSs6ozCAmT+tWSE+U5eZq+7OeyxjDsrzsPXUfTI8DfUNA8+Wc69Ikigrtb4tViTyMMw/51IXLq0/RUoGAAdu7TuVbExG2oE3H94q/wCGxcwM5Qy8QmQAoLSF5ZMgCVc9hWc9k9mLvvkuXV20tvKU90+pEpMgzudCB7xWhdlDHyvA37JeikKftjPIqGcH2Fz4VivB2Pqw27U4psqIQttbexnkDO0LSmfQ0G7s4T3KSf0pfJSBqpx9CgPMlxBA/KqPFe0xm1OVF/c3a5jKhNqpI/H3ImfIqqi4d4FvsaULq9dUxbK1QgTKk8u7QdEp/fVJO8GZrXeH+DLDDk5mWW0FI1echTnmStX0R5CB5UANw1xbxBcqlNi0GidFvhbUDcEnMCvpKUeytVw7ve7Hf933n2u7zZPZm1NCeN9qmF20g3IdUPssguf4h4Peqqq37Qr67/5DDFhB2eulhtHrlGqh91RoNKrilRqdKyjFrfiF0f8AOWjE/ZZSr/MpClD2Ghe77Mb1/W7xJTn3i67/AJ1CKDZ77iuxZ0du7dB6F1Gb3TNYZ2o8TKxq7atLBKnWmiYUAQFqVAKzP0UJAiTG6vKrXC+yC2QZedce8gA2n2wST7CK0LBMKt7ZGRhpDSTvlGp81HdXtoJ2A4Qli1YZPiLTSEFXUpSAT7SKYxFkDapysRQkRM1WXL2Y+XKgRbq0jpUjNTbLMU7mA5UHAK9mivUogc6BtcwaC727+cVpzorv34SYoKvnBnVtvQEGDx3SJ3ir6yejah3ClfNN/dH5Vd25oLVx0KrzS4phNLmg47SK6qkOKMaUES9e5CnbJXgJ51X3Ctan240jyoMu7cmF9zbLB8AWtKh+8pIKfghVaNinDXy7h9m2aIzG1YU0TsVIQhQBP70RPnNVXGuCG9s3GUwF6KQT+0nUDykSmfOu9i/HTT1u3YvqDdywO7SlWneJTokJn7SQIKd9J6wGb8LcYXOEBdte27xTMtpVKCkz4gnMIKDvppOvOiVPaLeXfhw7DnFk6BxYKkjrOUBI9Sut1rilACSYA3JoMMwLsZubp03GKvlJWcym0EKcP7pXqlAG0JzabRWt2VlZ4bbEIDduwgSokwOkrUdVKO0kknShXi7tdsrSUMn5U/sENGUA/vOajfkmT6UKYnwreYkpt7E7opT9L5I0mEon7IJJGaN1EE6kTQTOI+IbzGIZsUrt7BRIculeFTqQYIQPpZTB03OxKRIq54d4cYsm8jCI2zrOq1xzUffoIAkwKtcMt0IbShCQltCQlKRsANAP51PWBERQCXAj4tcZvLU6Ju203TY5ZhIcA8ySo+iKquKeypTuNtPpbzWb6+8fiBlUmVLSob5XCNxzUrbSZPH1s42GMRt0gvWS86htmZP00+m/oCqtQwPF2rthu4YVmbcTIPPzSeigZBHIg0GU9ofaw/b3K7GwYHeIIQVqSVEkiYabHSRBMzr4djUK37Nb2/CXsWvnJPi7lPiKZ5a/NtmOSUmjDtJ7P1XakXlkvub5qClU5Q4BslR5KGwOxHhOkFMPh3jdalptL9hVreRssQh3lLR2J8pI6E8gt+HeCLC0ylm3RmTqHFjO5PXMrY+kVfXDoHOmilRTrURBExrQOXLpI8IJNV6m3T9ms4xp+4uMQLeEXN0p0Kl5Rdmza5QAQeY8+YE8tgs0rQ2lLqgtYSAtYGUKVGqgnkCdYoKRNsvnVgxZECNKmAg8q734FBV3dplV1pCEeVSrhzMaaFBwAim1pmnyaRtQIbrqlV1Y50ytVBXYsrw6UG3cZzrRdiyzlNBNyZWr1oCjBT80390flV9bHbWhXCXiGmxoBlFX9rcGguUqEV3NUFNzNOC4BNBJmkqVTWevZqBu8ZBg+ynrdOgNcXtrTCbgo0P9elBLUyN9qBuMezZi7UXWl9w+TKlAShR6qE6K8x7QaMlXIPP+FJDnnQBmE8O40ykJTi0JH7SS6R0jvEnT203ivZ/f3hi8xRbje5QEEJn7oUE+2KOU3qR50pTpVtt8KATwHgGysilaUl15OzjhmD1SkeEEcjEjrXO0ZVwiwcctysLBSSUTmCJ8REajlMcpovgAUkOUAd2VcWm9t1IeMvMwFH9tJ+ir10IPsPOmu0/il9ktWllmNy94vAnMsJ2ASNdVEHXkEn1qs4ndThmKs3oEMXCS2/lBMER4tPwqgb5VdavuCoeeuMRUNX1ZGM26WEeEESJBWQVEenWgX2XOXy2nUX6HApCwlKnU5VKBEkGR4gDGv73lUbEWbnA3V3NkjvbFw5n7QSO7VAHeNwDlGm+w2IiCk2cdUR50hFwVaTrQc4X7SsPvQAh9Lbh/VPENrnoJOVf4SaE/9o26Smytk6d4bjMg/aAShWYpO+6kfDypWP8AZ1ZXS1OKQptw7qaOWT1KSCmfONar8M7LLdK0KdedfS39W2sjIOcEDlpsIB50BrgOIOOWtup36xTLal8jmKATI5azXcabcXbvpZ0dU0sNnaFFJCfTWNacSuDBp1KqDN+FeJfkFqi2GGXqXk/WZGcwWvmvNMmY00IAgDQUYYPjl08FKftiwJGQFYWsjWSoAQnlz61eiolyOSfbQdYufOpDrkVCSAB515Dk0Djjh9leS9FMk616aB5T00kuU1NeKooHe9qK6sj/AEpzNTFy4YoIV45KTQNcrKVEE6g0b3I8B9Kz3E1/Oq15/wAKCw4axUAhDm2wMxHvo5tUoIEE1jVtcUW8OY9lIQo6cj/Cg0q3w4KGi/h/OqZN2CdDz3qbY4jAPoaB7O9M0B21dp2qUHB/XKhm1mJ3FW+HK0PrQWOf20y7B3rinKaoPLZEb03kT505vNRTIoHkBMxU9hwRHSqsK8qdQopBO3lQWLp0qK2uDFQXcUANNjEwo7RQJ4w4fRfW5ZUrJ4krCozEEHWBPNJUPbU2ytkoQlCBCEJCUjkABAHupl7E0gRuT5/nSPlnLlQWrb8Cku/tDeowWIGteLukUE1F3OhHtp9pQOxqqbdFKCxO9BNdVKvbToNMIAHrS0qoJCFCkGROkg1HUvWld4YoGXCTsIpGYinM1Rn7sDSdfhQKD/WnEPD+t6rg7Jp1pQGpOlBOUsUjPVbd3IjSDrtPTXX3Uyi9IQZI009gkf8AtNBcL2qO6NKhrxASI10pd44chP8ApQNXKxlNZ5jX169hqOfkKKL26EFSlgJGm8CT60DYneguqKSCJ0I1G1BQW7hqWm5NVrS9KX3p/KgP+GOJ9mnT5JV18j5/nU+ytCTpWZpWav7DjZ1hATkSsiTmJIJHT18/hQapaKCEx8Kn29wmIiOdZAjtEdB+qSVDc5jHsEae80tXaWvTMwkmIMLIkjQnYwD0+NBrFxegDTflVfeYt3TKnVaJSpGb7pWlKo/CTWcI7SySAbZMSP1h/wDjUDHONl3TfclpKBmCpCiTp6+tBtzTyVAKSpKgRIIIIIPORyrsjnHpWD2XE100lKEPKCU/RTCSB5ajapzvHt4YhSEx+yga+uYq+FBtHeBM1S3uIEkxWZo7RHkpyuIS4r9oEo94AIOvSKUzx0pZPzIAjTxnfz0oDpayd67m89KE7fi882knQxCiI+Fcb4vWhASttLhGmckg+WaBr/GgKCiTJJpLWI5dFSYoZTxao/qkzzOYx7By99MPY7JIyf4v/rQaFaX+ZINOqcPTes/w/iFSEzln2wPyp/8A33WNO5T5eI/6a0BshZmNalF6gNHGa9JaTtyJGvWlf71qMnux7VT/AAoDn9LJTAO9S2cRChKazAY+oq8SR7DG/rPKrW14nUhMBufVXn6UB4l8zvSi6fZQAeMl5hDaY5jMZ9h5e6vL49WmfmUn8R391AdLfjnryFV7oPOZ3oK/7QnBqWUGB1Iqse42fU6l3KkBCSCgTlUk+IgzO8DXlFBoiFiYmD7vfTyHkSkEg/HX0rNXuKVOKzd3l8gox+VLRxGoa5BPPX+Wm1Bo6ykqMjfQAaT5/wA6jqZUQoAbDrrJmeURJ+AoBTxi6Ncg08zU5XaM6P1KI2gkzPWf4RQFJMcjOoj2GAOvSnHDIjcD2cv5ztyoFVx68oiWmsu0eLfrM01c8YrI0aSDPVRHu/nQXuJugKyiI1PXyn15UIYwsd8vXp06CnHONVnTuUaeZ/ocqocTxFT7qnfoZo8IMgQAnc+l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8676" name="Picture 4" descr="http://ulkucununsesi.com/wp-content/uploads/muhammed-mustafa-sa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-www.fox.az-- - romantik melodi -www.fox.az--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ert\AppData\Local\Microsoft\Windows\Temporary Internet Files\Content.IE5\FVFPPF6N\MP90042549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>
                <a:solidFill>
                  <a:schemeClr val="accent2">
                    <a:lumMod val="25000"/>
                  </a:schemeClr>
                </a:solidFill>
              </a:rPr>
              <a:t>EHLİ BEYT NEDİR?</a:t>
            </a:r>
            <a:endParaRPr lang="tr-TR" sz="440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   </a:t>
            </a:r>
            <a:r>
              <a:rPr lang="tr-TR" sz="3600" dirty="0" smtClean="0">
                <a:solidFill>
                  <a:schemeClr val="bg2">
                    <a:lumMod val="50000"/>
                  </a:schemeClr>
                </a:solidFill>
              </a:rPr>
              <a:t>Ehli </a:t>
            </a:r>
            <a:r>
              <a:rPr lang="tr-TR" sz="3600" dirty="0" err="1" smtClean="0">
                <a:solidFill>
                  <a:schemeClr val="bg2">
                    <a:lumMod val="50000"/>
                  </a:schemeClr>
                </a:solidFill>
              </a:rPr>
              <a:t>Beyt</a:t>
            </a:r>
            <a:r>
              <a:rPr lang="tr-TR" sz="3600" dirty="0" smtClean="0">
                <a:solidFill>
                  <a:schemeClr val="bg2">
                    <a:lumMod val="50000"/>
                  </a:schemeClr>
                </a:solidFill>
              </a:rPr>
              <a:t> bir </a:t>
            </a:r>
            <a:r>
              <a:rPr lang="tr-TR" sz="3600" dirty="0" err="1" smtClean="0">
                <a:solidFill>
                  <a:schemeClr val="bg2">
                    <a:lumMod val="50000"/>
                  </a:schemeClr>
                </a:solidFill>
              </a:rPr>
              <a:t>islam</a:t>
            </a:r>
            <a:r>
              <a:rPr lang="tr-TR" sz="3600" dirty="0" smtClean="0">
                <a:solidFill>
                  <a:schemeClr val="bg2">
                    <a:lumMod val="50000"/>
                  </a:schemeClr>
                </a:solidFill>
              </a:rPr>
              <a:t> dini terimidir.Ev halkı anlamına gelen Ehli </a:t>
            </a:r>
            <a:r>
              <a:rPr lang="tr-TR" sz="3600" dirty="0" err="1" smtClean="0">
                <a:solidFill>
                  <a:schemeClr val="bg2">
                    <a:lumMod val="50000"/>
                  </a:schemeClr>
                </a:solidFill>
              </a:rPr>
              <a:t>Beyt</a:t>
            </a:r>
            <a:r>
              <a:rPr lang="tr-TR" sz="3600" dirty="0" smtClean="0">
                <a:solidFill>
                  <a:schemeClr val="bg2">
                    <a:lumMod val="50000"/>
                  </a:schemeClr>
                </a:solidFill>
              </a:rPr>
              <a:t> sözcüğü İslam peygamberi Muhammed’in dev ahalisini tanımlamak için kullanılır.</a:t>
            </a:r>
            <a:endParaRPr lang="tr-TR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-www.fox.az-- - romantik melodi -www.fox.az--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rt\AppData\Local\Microsoft\Windows\Temporary Internet Files\Content.IE5\LN7UT7V1\MC90032482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3600" dirty="0" smtClean="0"/>
              <a:t>    </a:t>
            </a:r>
            <a:r>
              <a:rPr lang="tr-TR" sz="3600" dirty="0" smtClean="0">
                <a:solidFill>
                  <a:srgbClr val="FF0000"/>
                </a:solidFill>
              </a:rPr>
              <a:t>Tüm yeryüzü ve tüm mahlukat onun yüzü-suyu hürmetine var olmuştur elbet , ondan daha şereflisi daha yücesi ayak basmamıştır kainata! O ki baş tacımız,o ki efendimiz,o ki </a:t>
            </a:r>
            <a:r>
              <a:rPr lang="tr-TR" sz="3600" dirty="0" err="1" smtClean="0">
                <a:solidFill>
                  <a:srgbClr val="FF0000"/>
                </a:solidFill>
              </a:rPr>
              <a:t>Hz.Muhammed</a:t>
            </a:r>
            <a:r>
              <a:rPr lang="tr-TR" sz="3600" dirty="0" smtClean="0">
                <a:solidFill>
                  <a:srgbClr val="FF0000"/>
                </a:solidFill>
              </a:rPr>
              <a:t> Mustafa’dır </a:t>
            </a:r>
            <a:r>
              <a:rPr lang="tr-TR" sz="3600" dirty="0" err="1" smtClean="0">
                <a:solidFill>
                  <a:srgbClr val="FF0000"/>
                </a:solidFill>
              </a:rPr>
              <a:t>tabiki</a:t>
            </a:r>
            <a:r>
              <a:rPr lang="tr-TR" sz="3600" dirty="0" smtClean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" name="-www.fox.az-- - romantik melodi -www.fox.az--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9698" name="Picture 2" descr="https://encrypted-tbn1.gstatic.com/images?q=tbn:ANd9GcQOHMi5qw_BjqBm6NW9ENnScj0jcFoAJdCk7_RdlQOQzoyc0UdL-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-www.fox.az-- - romantik melodi -www.fox.az--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10haberler.com/wp-content/uploads/2014/02/peygamber-efendimiz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3600" dirty="0" smtClean="0">
                <a:solidFill>
                  <a:srgbClr val="FF0000"/>
                </a:solidFill>
              </a:rPr>
              <a:t>    Bu dünyadaki tüm çabalarımız,tüm yaşantımız. Ona laik olmak için yaşamalıyız.O zaman onun yolunda yürümeli ve onun işaret ettiği gibi davranış ve sözlerimize yön vermeliyiz.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4" name="-www.fox.az-- - romantik melodi -www.fox.az--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kalbimcity.net/wp-content/uploads/2008/10/manzara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   </a:t>
            </a:r>
            <a:r>
              <a:rPr lang="tr-TR" sz="3600" dirty="0" err="1" smtClean="0"/>
              <a:t>Hz.Peygamber’in</a:t>
            </a:r>
            <a:r>
              <a:rPr lang="tr-TR" sz="3600" dirty="0" smtClean="0"/>
              <a:t> neredeyse yeryüzündeki tüm olay ve olgularla alakalı mutlaka bize öğüt mahiyetinde olan Hadis-i Şerifleri vardır.Bu hadislerle bize emrettiği en önemli konulardan biride Ehli </a:t>
            </a:r>
            <a:r>
              <a:rPr lang="tr-TR" sz="3600" dirty="0" err="1" smtClean="0"/>
              <a:t>Beyt’tir</a:t>
            </a:r>
            <a:r>
              <a:rPr lang="tr-TR" sz="3600" dirty="0" smtClean="0"/>
              <a:t>.Ehli </a:t>
            </a:r>
            <a:r>
              <a:rPr lang="tr-TR" sz="3600" dirty="0" err="1" smtClean="0"/>
              <a:t>Beyt</a:t>
            </a:r>
            <a:r>
              <a:rPr lang="tr-TR" sz="3600" dirty="0" smtClean="0"/>
              <a:t> kısaca Efendimiz ve şerefli ailesi demektir.</a:t>
            </a:r>
            <a:endParaRPr lang="tr-TR" sz="3600" dirty="0"/>
          </a:p>
        </p:txBody>
      </p:sp>
      <p:pic>
        <p:nvPicPr>
          <p:cNvPr id="4" name="-www.fox.az-- - romantik melodi -www.fox.az--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 descr="https://encrypted-tbn1.gstatic.com/images?q=tbn:ANd9GcReBKfRWP0i69yl-br4PozZV7UmEi4Fte5gou17QY0gAj25tYB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-www.fox.az-- - romantik melodi -www.fox.az--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7.3|4.5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2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5|15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6|14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|11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1|1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2|2.5|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9|1.1|11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3|1.5|8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4|1.2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6|1.8|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4|1.1|1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2|1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3|1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Özel 1">
      <a:dk1>
        <a:srgbClr val="4E4D51"/>
      </a:dk1>
      <a:lt1>
        <a:srgbClr val="9688A5"/>
      </a:lt1>
      <a:dk2>
        <a:srgbClr val="E29AC5"/>
      </a:dk2>
      <a:lt2>
        <a:srgbClr val="A4A3A8"/>
      </a:lt2>
      <a:accent1>
        <a:srgbClr val="E9E6EC"/>
      </a:accent1>
      <a:accent2>
        <a:srgbClr val="C3DFE9"/>
      </a:accent2>
      <a:accent3>
        <a:srgbClr val="7D4D99"/>
      </a:accent3>
      <a:accent4>
        <a:srgbClr val="A5A5A5"/>
      </a:accent4>
      <a:accent5>
        <a:srgbClr val="D467A8"/>
      </a:accent5>
      <a:accent6>
        <a:srgbClr val="E1D5A3"/>
      </a:accent6>
      <a:hlink>
        <a:srgbClr val="635672"/>
      </a:hlink>
      <a:folHlink>
        <a:srgbClr val="932968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206</TotalTime>
  <Words>302</Words>
  <Application>Microsoft Office PowerPoint</Application>
  <PresentationFormat>Ekran Gösterisi (4:3)</PresentationFormat>
  <Paragraphs>34</Paragraphs>
  <Slides>22</Slides>
  <Notes>0</Notes>
  <HiddenSlides>0</HiddenSlides>
  <MMClips>23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7" baseType="lpstr">
      <vt:lpstr>Calibri</vt:lpstr>
      <vt:lpstr>Century Gothic</vt:lpstr>
      <vt:lpstr>Verdana</vt:lpstr>
      <vt:lpstr>Wingdings 2</vt:lpstr>
      <vt:lpstr>Canlı</vt:lpstr>
      <vt:lpstr>PowerPoint Sunusu</vt:lpstr>
      <vt:lpstr>SÖZLÜKTE EHLİ BEYT NEDİR?</vt:lpstr>
      <vt:lpstr>PowerPoint Sunusu</vt:lpstr>
      <vt:lpstr>EHLİ BEYT NEDİR?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HZ.MUHAMMED</vt:lpstr>
      <vt:lpstr>HZ.ALİ</vt:lpstr>
      <vt:lpstr>HZ.FATIMA</vt:lpstr>
      <vt:lpstr>HZ.HÜSEYİN-HZ.HASAN</vt:lpstr>
      <vt:lpstr>PowerPoint Sunusu</vt:lpstr>
      <vt:lpstr>SORULAR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Mert</dc:creator>
  <cp:lastModifiedBy>Fırat Toprak</cp:lastModifiedBy>
  <cp:revision>25</cp:revision>
  <dcterms:created xsi:type="dcterms:W3CDTF">2014-05-30T12:09:32Z</dcterms:created>
  <dcterms:modified xsi:type="dcterms:W3CDTF">2017-09-30T02:27:41Z</dcterms:modified>
</cp:coreProperties>
</file>