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8"/>
  </p:notesMasterIdLst>
  <p:handoutMasterIdLst>
    <p:handoutMasterId r:id="rId19"/>
  </p:handoutMasterIdLst>
  <p:sldIdLst>
    <p:sldId id="256" r:id="rId3"/>
    <p:sldId id="276" r:id="rId4"/>
    <p:sldId id="269" r:id="rId5"/>
    <p:sldId id="257" r:id="rId6"/>
    <p:sldId id="258" r:id="rId7"/>
    <p:sldId id="259" r:id="rId8"/>
    <p:sldId id="260" r:id="rId9"/>
    <p:sldId id="261" r:id="rId10"/>
    <p:sldId id="262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14" autoAdjust="0"/>
    <p:restoredTop sz="94660"/>
  </p:normalViewPr>
  <p:slideViewPr>
    <p:cSldViewPr>
      <p:cViewPr varScale="1">
        <p:scale>
          <a:sx n="110" d="100"/>
          <a:sy n="11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E4922-4C95-4748-BB4A-52C97D8A53D3}" type="datetimeFigureOut">
              <a:rPr lang="tr-TR" smtClean="0"/>
              <a:pPr/>
              <a:t>23.05.2019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D69FA-8532-467E-B565-FF24F9CA6FB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EFD28-DAC5-4612-BFDD-F6F81FE39BB8}" type="datetimeFigureOut">
              <a:rPr lang="tr-TR" smtClean="0"/>
              <a:pPr/>
              <a:t>23.05.2019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B82A5-33A7-4F09-B57D-7FEDF79BD21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</a:t>
            </a:r>
            <a:r>
              <a:rPr lang="tr-TR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HangiSoru</a:t>
            </a:r>
            <a:r>
              <a:rPr lang="tr-T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.com</a:t>
            </a:r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B82A5-33A7-4F09-B57D-7FEDF79BD211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6CAF-7C87-46E8-B637-726659756030}" type="datetimeFigureOut">
              <a:rPr lang="tr-TR" smtClean="0"/>
              <a:pPr/>
              <a:t>23.05.2019</a:t>
            </a:fld>
            <a:endParaRPr lang="tr-TR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0B8B-7A0F-409E-99DA-E0A29D59A5B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6CAF-7C87-46E8-B637-726659756030}" type="datetimeFigureOut">
              <a:rPr lang="tr-TR" smtClean="0"/>
              <a:pPr/>
              <a:t>23.05.2019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0B8B-7A0F-409E-99DA-E0A29D59A5B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6CAF-7C87-46E8-B637-726659756030}" type="datetimeFigureOut">
              <a:rPr lang="tr-TR" smtClean="0"/>
              <a:pPr/>
              <a:t>23.05.2019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0B8B-7A0F-409E-99DA-E0A29D59A5B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6CAF-7C87-46E8-B637-726659756030}" type="datetimeFigureOut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23.05.2019</a:t>
            </a:fld>
            <a:endParaRPr lang="tr-TR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0B8B-7A0F-409E-99DA-E0A29D59A5B6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996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6CAF-7C87-46E8-B637-726659756030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23.05.2019</a:t>
            </a:fld>
            <a:endParaRPr lang="tr-T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0B8B-7A0F-409E-99DA-E0A29D59A5B6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0620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6CAF-7C87-46E8-B637-726659756030}" type="datetimeFigureOut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23.05.2019</a:t>
            </a:fld>
            <a:endParaRPr lang="tr-TR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0B8B-7A0F-409E-99DA-E0A29D59A5B6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3958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6CAF-7C87-46E8-B637-726659756030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23.05.2019</a:t>
            </a:fld>
            <a:endParaRPr lang="tr-T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0B8B-7A0F-409E-99DA-E0A29D59A5B6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356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6CAF-7C87-46E8-B637-726659756030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23.05.2019</a:t>
            </a:fld>
            <a:endParaRPr lang="tr-T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0B8B-7A0F-409E-99DA-E0A29D59A5B6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9901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6CAF-7C87-46E8-B637-726659756030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23.05.2019</a:t>
            </a:fld>
            <a:endParaRPr lang="tr-T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0B8B-7A0F-409E-99DA-E0A29D59A5B6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7437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6CAF-7C87-46E8-B637-726659756030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23.05.2019</a:t>
            </a:fld>
            <a:endParaRPr lang="tr-T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0B8B-7A0F-409E-99DA-E0A29D59A5B6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0945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6CAF-7C87-46E8-B637-726659756030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23.05.2019</a:t>
            </a:fld>
            <a:endParaRPr lang="tr-T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0B8B-7A0F-409E-99DA-E0A29D59A5B6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765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6CAF-7C87-46E8-B637-726659756030}" type="datetimeFigureOut">
              <a:rPr lang="tr-TR" smtClean="0"/>
              <a:pPr/>
              <a:t>23.05.2019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0B8B-7A0F-409E-99DA-E0A29D59A5B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6CAF-7C87-46E8-B637-726659756030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23.05.2019</a:t>
            </a:fld>
            <a:endParaRPr lang="tr-T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C40B8B-7A0F-409E-99DA-E0A29D59A5B6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6457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6CAF-7C87-46E8-B637-726659756030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23.05.2019</a:t>
            </a:fld>
            <a:endParaRPr lang="tr-T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0B8B-7A0F-409E-99DA-E0A29D59A5B6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7598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6CAF-7C87-46E8-B637-726659756030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23.05.2019</a:t>
            </a:fld>
            <a:endParaRPr lang="tr-T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0B8B-7A0F-409E-99DA-E0A29D59A5B6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554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6CAF-7C87-46E8-B637-726659756030}" type="datetimeFigureOut">
              <a:rPr lang="tr-TR" smtClean="0"/>
              <a:pPr/>
              <a:t>23.05.2019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0B8B-7A0F-409E-99DA-E0A29D59A5B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6CAF-7C87-46E8-B637-726659756030}" type="datetimeFigureOut">
              <a:rPr lang="tr-TR" smtClean="0"/>
              <a:pPr/>
              <a:t>23.05.2019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0B8B-7A0F-409E-99DA-E0A29D59A5B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6CAF-7C87-46E8-B637-726659756030}" type="datetimeFigureOut">
              <a:rPr lang="tr-TR" smtClean="0"/>
              <a:pPr/>
              <a:t>23.05.2019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0B8B-7A0F-409E-99DA-E0A29D59A5B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6CAF-7C87-46E8-B637-726659756030}" type="datetimeFigureOut">
              <a:rPr lang="tr-TR" smtClean="0"/>
              <a:pPr/>
              <a:t>23.05.2019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0B8B-7A0F-409E-99DA-E0A29D59A5B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6CAF-7C87-46E8-B637-726659756030}" type="datetimeFigureOut">
              <a:rPr lang="tr-TR" smtClean="0"/>
              <a:pPr/>
              <a:t>23.05.2019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0B8B-7A0F-409E-99DA-E0A29D59A5B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6CAF-7C87-46E8-B637-726659756030}" type="datetimeFigureOut">
              <a:rPr lang="tr-TR" smtClean="0"/>
              <a:pPr/>
              <a:t>23.05.2019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0B8B-7A0F-409E-99DA-E0A29D59A5B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6CAF-7C87-46E8-B637-726659756030}" type="datetimeFigureOut">
              <a:rPr lang="tr-TR" smtClean="0"/>
              <a:pPr/>
              <a:t>23.05.2019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C40B8B-7A0F-409E-99DA-E0A29D59A5B6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6F6CAF-7C87-46E8-B637-726659756030}" type="datetimeFigureOut">
              <a:rPr lang="tr-TR" smtClean="0"/>
              <a:pPr/>
              <a:t>23.05.2019</a:t>
            </a:fld>
            <a:endParaRPr lang="tr-TR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C40B8B-7A0F-409E-99DA-E0A29D59A5B6}" type="slidenum">
              <a:rPr lang="tr-TR" smtClean="0"/>
              <a:pPr/>
              <a:t>‹#›</a:t>
            </a:fld>
            <a:endParaRPr lang="tr-TR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6F6CAF-7C87-46E8-B637-726659756030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23.05.2019</a:t>
            </a:fld>
            <a:endParaRPr lang="tr-T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C40B8B-7A0F-409E-99DA-E0A29D59A5B6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3946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Cami ve bölümleri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Ahmet Eren SÜPÜR</a:t>
            </a:r>
          </a:p>
          <a:p>
            <a:r>
              <a:rPr lang="tr-TR" dirty="0" smtClean="0"/>
              <a:t>5/N 341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3347864" y="5661248"/>
            <a:ext cx="235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u="sng" dirty="0" smtClean="0"/>
              <a:t>www.</a:t>
            </a:r>
            <a:r>
              <a:rPr lang="tr-TR" u="sng" dirty="0" err="1" smtClean="0"/>
              <a:t>HangiSoru</a:t>
            </a:r>
            <a:r>
              <a:rPr lang="tr-TR" u="sng" dirty="0" smtClean="0"/>
              <a:t>.com</a:t>
            </a:r>
            <a:endParaRPr lang="tr-TR" dirty="0" smtClean="0"/>
          </a:p>
        </p:txBody>
      </p:sp>
    </p:spTree>
    <p:extLst>
      <p:ext uri="{BB962C8B-B14F-4D97-AF65-F5344CB8AC3E}">
        <p14:creationId xmlns="" xmlns:p14="http://schemas.microsoft.com/office/powerpoint/2010/main" val="40562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289648"/>
          </a:xfrm>
        </p:spPr>
        <p:txBody>
          <a:bodyPr anchor="ctr"/>
          <a:lstStyle/>
          <a:p>
            <a:pPr algn="ctr"/>
            <a:r>
              <a:rPr lang="tr-TR" dirty="0" smtClean="0"/>
              <a:t>CAMİNİN İÇ BÖLÜMLERİ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724302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Mihrap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Kabe yönünü gösteren ve imamın cemaate namaz kıldırırken durduğu yerdir.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  <p:extLst>
      <p:ext uri="{BB962C8B-B14F-4D97-AF65-F5344CB8AC3E}">
        <p14:creationId xmlns="" xmlns:p14="http://schemas.microsoft.com/office/powerpoint/2010/main" val="2061809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Minber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Cuma ve bayram namazlarında hutbe okumak için merdivenli yüksekçe yerdir.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  <p:extLst>
      <p:ext uri="{BB962C8B-B14F-4D97-AF65-F5344CB8AC3E}">
        <p14:creationId xmlns="" xmlns:p14="http://schemas.microsoft.com/office/powerpoint/2010/main" val="655116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Müezzin mahfili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Camilerde müezzinlik yapan kişiler için ayrılmış yerdir.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2228205"/>
          </a:xfrm>
        </p:spPr>
      </p:pic>
    </p:spTree>
    <p:extLst>
      <p:ext uri="{BB962C8B-B14F-4D97-AF65-F5344CB8AC3E}">
        <p14:creationId xmlns="" xmlns:p14="http://schemas.microsoft.com/office/powerpoint/2010/main" val="4036064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Vaaz Kürsüsü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Camide vaaz verip cemaati dini konularda aydınlatan kişinin oturduğu yüksekçe yerdir.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  <p:extLst>
      <p:ext uri="{BB962C8B-B14F-4D97-AF65-F5344CB8AC3E}">
        <p14:creationId xmlns="" xmlns:p14="http://schemas.microsoft.com/office/powerpoint/2010/main" val="2409537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 Cemaat Yeri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Cemaate geç kalan </a:t>
            </a:r>
            <a:r>
              <a:rPr lang="tr-TR" dirty="0" err="1" smtClean="0"/>
              <a:t>müslümanların</a:t>
            </a:r>
            <a:r>
              <a:rPr lang="tr-TR" dirty="0" smtClean="0"/>
              <a:t> diğer insanları rahatsız etmemek amacıyla namaz kılmaları için ayrılmış bölümdür. 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  <p:extLst>
      <p:ext uri="{BB962C8B-B14F-4D97-AF65-F5344CB8AC3E}">
        <p14:creationId xmlns="" xmlns:p14="http://schemas.microsoft.com/office/powerpoint/2010/main" val="302706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Mahmud</a:t>
            </a:r>
            <a:r>
              <a:rPr lang="tr-TR" dirty="0" smtClean="0"/>
              <a:t> Sami Ramazanoğlu Camii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981102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289648"/>
          </a:xfrm>
        </p:spPr>
        <p:txBody>
          <a:bodyPr anchor="ctr"/>
          <a:lstStyle/>
          <a:p>
            <a:pPr algn="ctr"/>
            <a:r>
              <a:rPr lang="tr-TR" dirty="0" smtClean="0"/>
              <a:t>CAMİNİN DIŞ BÖLÜMLERİ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15781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Cami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Müslümanların toplu halde ve ya tek başına namaz kılıp ibadet ettikleri topluma açık yerlerdir. Namaz kılmanın yanı sıra Kuran okunur, dua edilir, mukabele, vaaz ve hutbe dinlenir aynı zamanda </a:t>
            </a:r>
            <a:r>
              <a:rPr lang="tr-TR" dirty="0" err="1" smtClean="0"/>
              <a:t>müslümanlar</a:t>
            </a:r>
            <a:r>
              <a:rPr lang="tr-TR" dirty="0" smtClean="0"/>
              <a:t> sıkıntılarını paylaşırlar.</a:t>
            </a:r>
            <a:endParaRPr lang="tr-TR" dirty="0"/>
          </a:p>
        </p:txBody>
      </p:sp>
      <p:pic>
        <p:nvPicPr>
          <p:cNvPr id="2" name="İçerik Yer Tutucusu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extLst>
      <p:ext uri="{BB962C8B-B14F-4D97-AF65-F5344CB8AC3E}">
        <p14:creationId xmlns="" xmlns:p14="http://schemas.microsoft.com/office/powerpoint/2010/main" val="208919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Minare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Müezzinin ezan okuduğu, </a:t>
            </a:r>
            <a:r>
              <a:rPr lang="tr-TR" dirty="0" err="1" smtClean="0"/>
              <a:t>sela</a:t>
            </a:r>
            <a:r>
              <a:rPr lang="tr-TR" dirty="0" smtClean="0"/>
              <a:t> verdiği şerefesi olan yüksek ve ince yapıdır.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809" y="1920875"/>
            <a:ext cx="3323382" cy="4433888"/>
          </a:xfrm>
        </p:spPr>
      </p:pic>
    </p:spTree>
    <p:extLst>
      <p:ext uri="{BB962C8B-B14F-4D97-AF65-F5344CB8AC3E}">
        <p14:creationId xmlns="" xmlns:p14="http://schemas.microsoft.com/office/powerpoint/2010/main" val="233847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Şerefe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Camilerde minarenin etrafını çepeçevre dolaşan müezzinin ezan okuduğu kenarları korkuluklu bölümdür.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770" b="21062"/>
          <a:stretch/>
        </p:blipFill>
        <p:spPr>
          <a:xfrm>
            <a:off x="5004048" y="2492897"/>
            <a:ext cx="3394472" cy="2677885"/>
          </a:xfrm>
        </p:spPr>
      </p:pic>
    </p:spTree>
    <p:extLst>
      <p:ext uri="{BB962C8B-B14F-4D97-AF65-F5344CB8AC3E}">
        <p14:creationId xmlns="" xmlns:p14="http://schemas.microsoft.com/office/powerpoint/2010/main" val="28561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Minarelerin ve kubbelerin tepesine yerleştirilen hilal şeklinde ki parçadır.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786"/>
          <a:stretch/>
        </p:blipFill>
        <p:spPr>
          <a:xfrm>
            <a:off x="4648200" y="2118519"/>
            <a:ext cx="4038600" cy="3603012"/>
          </a:xfrm>
        </p:spPr>
      </p:pic>
    </p:spTree>
    <p:extLst>
      <p:ext uri="{BB962C8B-B14F-4D97-AF65-F5344CB8AC3E}">
        <p14:creationId xmlns="" xmlns:p14="http://schemas.microsoft.com/office/powerpoint/2010/main" val="210200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Şadırvan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Cami avlularında bulunan yüzeyi kubbeli veya açık olan abdest alma yeridir. 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extLst>
      <p:ext uri="{BB962C8B-B14F-4D97-AF65-F5344CB8AC3E}">
        <p14:creationId xmlns="" xmlns:p14="http://schemas.microsoft.com/office/powerpoint/2010/main" val="130528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Kubbe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Yarım küre biçiminde olan caminin üzerini örten yapıdır.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  <p:extLst>
      <p:ext uri="{BB962C8B-B14F-4D97-AF65-F5344CB8AC3E}">
        <p14:creationId xmlns="" xmlns:p14="http://schemas.microsoft.com/office/powerpoint/2010/main" val="131117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</TotalTime>
  <Words>186</Words>
  <Application>Microsoft Office PowerPoint</Application>
  <PresentationFormat>Ekran Gösterisi (4:3)</PresentationFormat>
  <Paragraphs>31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15</vt:i4>
      </vt:variant>
    </vt:vector>
  </HeadingPairs>
  <TitlesOfParts>
    <vt:vector size="17" baseType="lpstr">
      <vt:lpstr>Akış</vt:lpstr>
      <vt:lpstr>1_Akış</vt:lpstr>
      <vt:lpstr>Cami ve bölümleri</vt:lpstr>
      <vt:lpstr>Mahmud Sami Ramazanoğlu Camii</vt:lpstr>
      <vt:lpstr>CAMİNİN DIŞ BÖLÜMLERİ</vt:lpstr>
      <vt:lpstr>Cami</vt:lpstr>
      <vt:lpstr>Minare</vt:lpstr>
      <vt:lpstr>Şerefe</vt:lpstr>
      <vt:lpstr>Alem</vt:lpstr>
      <vt:lpstr>Şadırvan</vt:lpstr>
      <vt:lpstr>Kubbe</vt:lpstr>
      <vt:lpstr>CAMİNİN İÇ BÖLÜMLERİ</vt:lpstr>
      <vt:lpstr>Mihrap</vt:lpstr>
      <vt:lpstr>Minber</vt:lpstr>
      <vt:lpstr>Müezzin mahfili</vt:lpstr>
      <vt:lpstr>Vaaz Kürsüsü</vt:lpstr>
      <vt:lpstr>Son Cemaat Yeri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SONY</dc:creator>
  <cp:lastModifiedBy>Öğretmenler Odası</cp:lastModifiedBy>
  <cp:revision>12</cp:revision>
  <dcterms:created xsi:type="dcterms:W3CDTF">2019-05-04T22:19:04Z</dcterms:created>
  <dcterms:modified xsi:type="dcterms:W3CDTF">2019-05-23T18:38:17Z</dcterms:modified>
</cp:coreProperties>
</file>