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5" r:id="rId3"/>
    <p:sldId id="266" r:id="rId4"/>
    <p:sldId id="267" r:id="rId5"/>
    <p:sldId id="268" r:id="rId6"/>
    <p:sldId id="269" r:id="rId7"/>
    <p:sldId id="286" r:id="rId8"/>
    <p:sldId id="270" r:id="rId9"/>
    <p:sldId id="276" r:id="rId10"/>
    <p:sldId id="272" r:id="rId11"/>
    <p:sldId id="273" r:id="rId12"/>
    <p:sldId id="288" r:id="rId13"/>
    <p:sldId id="289" r:id="rId14"/>
    <p:sldId id="290" r:id="rId15"/>
    <p:sldId id="291" r:id="rId16"/>
    <p:sldId id="287" r:id="rId17"/>
    <p:sldId id="292" r:id="rId1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975BF"/>
    <a:srgbClr val="D5DF28"/>
    <a:srgbClr val="B55A27"/>
    <a:srgbClr val="EDEFAE"/>
    <a:srgbClr val="D34863"/>
    <a:srgbClr val="1D9CD3"/>
    <a:srgbClr val="FE7092"/>
    <a:srgbClr val="FFC317"/>
    <a:srgbClr val="E0A54F"/>
    <a:srgbClr val="718E8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6005" autoAdjust="0"/>
    <p:restoredTop sz="94660"/>
  </p:normalViewPr>
  <p:slideViewPr>
    <p:cSldViewPr snapToGrid="0">
      <p:cViewPr>
        <p:scale>
          <a:sx n="52" d="100"/>
          <a:sy n="52" d="100"/>
        </p:scale>
        <p:origin x="-2496" y="-9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7CAC-609B-4C4B-BB25-67ADC9B69384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27945-A7C6-4FA3-929A-FE0E0987F6E0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D612B-C04F-4F1F-BEFE-49A2A6F936D6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520DC-7392-4E0A-8276-95F69358718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895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www.</a:t>
            </a:r>
            <a:r>
              <a:rPr lang="tr-TR" dirty="0" err="1" smtClean="0"/>
              <a:t>HangiSoru</a:t>
            </a:r>
            <a:r>
              <a:rPr lang="tr-TR" smtClean="0"/>
              <a:t>.com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520DC-7392-4E0A-8276-95F693587184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19717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520DC-7392-4E0A-8276-95F693587184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2334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C052188C-15C7-4773-8679-21E3E0B5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BD6275EB-CB09-4EFC-8BBC-0CD58F4BC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DA1D53A-982F-4CF2-8AB8-17A1B8A1B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28EA-03F9-49F3-B193-8A8073557A9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E3B0C712-44A2-4690-B4FB-270A44C5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6F85D301-CF9C-48B4-A93B-4A0B2490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E7C6-81A4-4AB0-B168-9AC2647A1E6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0841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7F9C115-7995-42F8-89C9-D1F9E4AB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3995572F-544D-4B03-BAD1-44E19F7E1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DE6FBBF5-0F5B-484E-8A83-CE05A7873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28EA-03F9-49F3-B193-8A8073557A9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6A0561FA-EAC0-42B9-B090-0DB9E7E77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815E06F-C799-4462-B864-1ABD3BC1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E7C6-81A4-4AB0-B168-9AC2647A1E6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596659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126E176C-0C2D-40B9-B9FB-ED68DD33B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0CA00D23-15C1-40F6-B284-67B17B4F9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C2D15FD-1438-4F62-BAAD-70033DB61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28EA-03F9-49F3-B193-8A8073557A9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EA193FCF-F248-461D-998D-F8E8FD205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5CB6EC68-BB98-40EB-AA89-C13F8E59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E7C6-81A4-4AB0-B168-9AC2647A1E6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7339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158232C8-A303-4595-8975-B526EC9E7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14C91E5-1568-40F8-A088-DE4340DFE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72714BA5-5791-4B4F-BDBE-E923B8FD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28EA-03F9-49F3-B193-8A8073557A9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C40215B3-2E31-4121-AD78-721FD481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447AA48F-8DA2-43CF-890D-7DEC544F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E7C6-81A4-4AB0-B168-9AC2647A1E6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6967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2C31A81-D160-4905-8D19-A0466FB44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F21B9A6B-1CC8-47FD-99A5-949AC1D19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66264D59-0FC9-4FDB-869E-93569DDC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28EA-03F9-49F3-B193-8A8073557A9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49C7DBB1-EE1F-45EF-96C9-F3E6CE0AA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B984729-7078-4542-B207-78A86C01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E7C6-81A4-4AB0-B168-9AC2647A1E6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15618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AFBC9EBF-4E8C-432F-9634-6ADA2EEC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917BC71C-1024-483B-8747-245BB3252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D45ADB9E-5E1F-4C76-B36B-9B57733B0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8D66058D-8075-40C6-8438-15D7FD113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28EA-03F9-49F3-B193-8A8073557A9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A1FF7986-17D5-41FF-A434-E091227E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2031950C-1238-47B0-87DC-F797C7C7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E7C6-81A4-4AB0-B168-9AC2647A1E6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13710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341514AA-D5B4-42B8-97CD-931C4346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96B8930A-B5DD-4358-9486-6D049EDDD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1B58033B-9CA7-441C-ABD9-0F409007A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1A1696DE-1DE4-4046-B26F-A3A8A8D36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294AEC6C-B16A-412B-971C-00ABC732F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6DA31C8D-1E37-444A-AB18-1438B30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28EA-03F9-49F3-B193-8A8073557A9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A9C4A4F5-990F-4BFC-8581-3FADA8741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41625FCF-C0EC-4E28-BE32-375606202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E7C6-81A4-4AB0-B168-9AC2647A1E6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44809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BFFA871-314A-4B1A-856C-A5475667F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55DA6898-C071-4B27-9521-5DEFE8AC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28EA-03F9-49F3-B193-8A8073557A9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4C77FCC9-C75F-47D2-9DD6-B2B3B4DB3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8D79670D-4009-438E-8A07-33119970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E7C6-81A4-4AB0-B168-9AC2647A1E6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03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4417700-84A8-4F4D-AE3C-2BA4420A6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28EA-03F9-49F3-B193-8A8073557A9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C96FA803-6EF4-4A9B-90A4-1A50FC5B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34DF7F2C-78FD-4E52-9701-36E15144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E7C6-81A4-4AB0-B168-9AC2647A1E6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23665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69D65D0-0C4C-4A69-B518-5FE6ED000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6B87ADB-099A-4DEA-A094-613F59E47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83F2F06F-DFA4-4948-BCEA-AA9DD7E0D9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33818AE1-B6D4-430C-AE86-264DCA439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28EA-03F9-49F3-B193-8A8073557A9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9DB2066B-840F-40F9-BC9D-47D8C2260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FDF664C2-A80D-497F-8791-5812140F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E7C6-81A4-4AB0-B168-9AC2647A1E6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90965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2D558C6-6E81-4B14-B096-D09BA7A18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426D2F5B-76B7-4F18-83C0-1B0E35BF5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4864A1CB-2730-4BD2-94DD-13750A891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597E6F30-9953-4FFC-A69B-ADAFA4C56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28EA-03F9-49F3-B193-8A8073557A9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15A64515-BE09-4434-A489-EFE3B907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493C3829-6589-4A5A-8026-B23B7D65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3E7C6-81A4-4AB0-B168-9AC2647A1E6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95584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A5C63B45-A7CC-413E-9A0B-148F296F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D8327F3C-8D94-4716-90B2-0007007FE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1CCD3A04-558D-4EA4-AEEB-9F08D322E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628EA-03F9-49F3-B193-8A8073557A97}" type="datetimeFigureOut">
              <a:rPr lang="tr-TR" smtClean="0"/>
              <a:pPr/>
              <a:t>12.12.2018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9126433A-DE09-4902-9EF1-C462B06D0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8B29B4B-C3B4-47DC-8B18-D6CF76DAC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3E7C6-81A4-4AB0-B168-9AC2647A1E6F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5036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hyperlink" Target="https://twitter.com/edemirci44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youtube.com/channel/UCvmbccp4GhRufkfIOWXmmhw/featured?disable_polymer=true" TargetMode="Externa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s://www.facebook.com/ogretmen44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hyperlink" Target="http://ogretmensosyal.blogspot.com.tr/" TargetMode="External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57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C3C847B5-2A1C-4684-AA60-5C70F0BDF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2993" y="458642"/>
            <a:ext cx="7087717" cy="6182253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8533BA70-D8ED-4EAB-A2E6-03D06BF96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140" y="6104881"/>
            <a:ext cx="1587576" cy="544312"/>
          </a:xfrm>
          <a:prstGeom prst="rect">
            <a:avLst/>
          </a:prstGeom>
        </p:spPr>
      </p:pic>
      <p:pic>
        <p:nvPicPr>
          <p:cNvPr id="17" name="Picture 8" descr="FACEBOOK PNG ile ilgili görsel sonucu">
            <a:hlinkClick r:id="rId5"/>
            <a:extLst>
              <a:ext uri="{FF2B5EF4-FFF2-40B4-BE49-F238E27FC236}">
                <a16:creationId xmlns:a16="http://schemas.microsoft.com/office/drawing/2014/main" xmlns="" id="{05E79B18-332D-4642-BE62-46AA4A4A5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7712" y="6121110"/>
            <a:ext cx="507878" cy="50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sim 17">
            <a:hlinkClick r:id="rId7"/>
            <a:extLst>
              <a:ext uri="{FF2B5EF4-FFF2-40B4-BE49-F238E27FC236}">
                <a16:creationId xmlns:a16="http://schemas.microsoft.com/office/drawing/2014/main" xmlns="" id="{205A321A-CAFF-49CA-BA49-808CAA737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0521" y="6100505"/>
            <a:ext cx="548688" cy="548688"/>
          </a:xfrm>
          <a:prstGeom prst="rect">
            <a:avLst/>
          </a:prstGeom>
        </p:spPr>
      </p:pic>
      <p:pic>
        <p:nvPicPr>
          <p:cNvPr id="19" name="Picture 12" descr="BLOGGER PNG ile ilgili görsel sonucu">
            <a:hlinkClick r:id="rId9"/>
            <a:extLst>
              <a:ext uri="{FF2B5EF4-FFF2-40B4-BE49-F238E27FC236}">
                <a16:creationId xmlns:a16="http://schemas.microsoft.com/office/drawing/2014/main" xmlns="" id="{36042C07-16C0-40A8-9431-1C200BD8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6978" y="6077936"/>
            <a:ext cx="562959" cy="56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xmlns="" id="{D4E98C9C-A2BF-4422-9DD6-10C89C4E6D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5050" y="546757"/>
            <a:ext cx="1962878" cy="1932344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xmlns="" id="{FD77AB7B-2F3B-426E-869E-B749D8142D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60198" y="2672317"/>
            <a:ext cx="6053853" cy="3097036"/>
          </a:xfrm>
          <a:prstGeom prst="rect">
            <a:avLst/>
          </a:prstGeom>
        </p:spPr>
      </p:pic>
      <p:pic>
        <p:nvPicPr>
          <p:cNvPr id="9" name="Resim 8">
            <a:hlinkClick r:id="rId13"/>
            <a:extLst>
              <a:ext uri="{FF2B5EF4-FFF2-40B4-BE49-F238E27FC236}">
                <a16:creationId xmlns:a16="http://schemas.microsoft.com/office/drawing/2014/main" xmlns="" id="{1ABE2D8F-3ABD-4FA1-9F29-260235E7E102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9818" y="6033228"/>
            <a:ext cx="717160" cy="72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101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B33E5C7E-3288-44EF-883F-AAEDD2B496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50582" y="725487"/>
            <a:ext cx="2962913" cy="95105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F019294F-423A-4319-BE61-9194BC466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984" y="1602491"/>
            <a:ext cx="9602032" cy="4761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3706E248-0BD3-4816-A775-3C3C34F97C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94984" y="4086579"/>
            <a:ext cx="767829" cy="77265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0290C731-D5F6-4F71-9F32-53C738BAD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6283" y="3200400"/>
            <a:ext cx="166129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035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7354E8DA-4CEC-4AEE-9CA1-BA0302890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314" y="4357511"/>
            <a:ext cx="9181372" cy="2011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51794E6-061B-49A5-B2DB-9D5E54863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09" t="3333" r="52459" b="65686"/>
          <a:stretch/>
        </p:blipFill>
        <p:spPr>
          <a:xfrm>
            <a:off x="7148446" y="6369365"/>
            <a:ext cx="1492623" cy="212463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27C4A480-93BC-4B7D-AFA9-D267B64AA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314" y="766643"/>
            <a:ext cx="9181372" cy="3438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Eksi İşareti 12">
            <a:extLst>
              <a:ext uri="{FF2B5EF4-FFF2-40B4-BE49-F238E27FC236}">
                <a16:creationId xmlns:a16="http://schemas.microsoft.com/office/drawing/2014/main" xmlns="" id="{41C29783-2E97-44E8-AE00-E6A2E6F314FC}"/>
              </a:ext>
            </a:extLst>
          </p:cNvPr>
          <p:cNvSpPr/>
          <p:nvPr/>
        </p:nvSpPr>
        <p:spPr>
          <a:xfrm>
            <a:off x="2892056" y="3963237"/>
            <a:ext cx="1871330" cy="195022"/>
          </a:xfrm>
          <a:prstGeom prst="mathMinus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0CF4A940-30E8-4248-9D76-5437C470F1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05314" y="13106"/>
            <a:ext cx="2962913" cy="951058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AF6138CB-A324-4A7C-A705-5FD08BC29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3640" y="4205085"/>
            <a:ext cx="767829" cy="77265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52788563-E2C2-4A43-B1C6-B0B40CCE06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0346" y="3170919"/>
            <a:ext cx="1884211" cy="357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599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B288FD72-3936-4A00-A2D8-DE37B8B13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497" y="1260010"/>
            <a:ext cx="8925318" cy="4907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FD2F26D0-3FA8-4422-8B79-61B38D79F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604" y="931553"/>
            <a:ext cx="3079096" cy="5289038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508F962C-7317-4425-BD18-A573F098D7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09497" y="620253"/>
            <a:ext cx="2962913" cy="95105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E04521D5-2084-466B-9C9D-90E71F2F8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60" y="5395057"/>
            <a:ext cx="767829" cy="77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33712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70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438A0633-C13E-49B1-A55A-3264BD209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25" y="657341"/>
            <a:ext cx="10449450" cy="611481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0E073738-4591-4C6D-8F4F-2DAC3CA5E2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5525" y="940293"/>
            <a:ext cx="2962913" cy="951058"/>
          </a:xfrm>
          <a:prstGeom prst="rect">
            <a:avLst/>
          </a:prstGeom>
        </p:spPr>
      </p:pic>
      <p:sp>
        <p:nvSpPr>
          <p:cNvPr id="7" name="Gülen Yüz 6">
            <a:extLst>
              <a:ext uri="{FF2B5EF4-FFF2-40B4-BE49-F238E27FC236}">
                <a16:creationId xmlns:a16="http://schemas.microsoft.com/office/drawing/2014/main" xmlns="" id="{E75B5047-C36A-41E2-94A5-69039E070233}"/>
              </a:ext>
            </a:extLst>
          </p:cNvPr>
          <p:cNvSpPr/>
          <p:nvPr/>
        </p:nvSpPr>
        <p:spPr>
          <a:xfrm>
            <a:off x="731520" y="4520880"/>
            <a:ext cx="422910" cy="422910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7A83250B-D713-4454-9D97-A130426EE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302" y="3589019"/>
            <a:ext cx="1908673" cy="20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0344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CB8F7CF9-BCC6-43C6-9387-CD6481AB4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11" y="1084588"/>
            <a:ext cx="11278578" cy="5773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F3D8796A-B663-4DFD-81EA-C9E6F24DC6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1245" y="334503"/>
            <a:ext cx="2962913" cy="951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Gülen Yüz 13">
            <a:extLst>
              <a:ext uri="{FF2B5EF4-FFF2-40B4-BE49-F238E27FC236}">
                <a16:creationId xmlns:a16="http://schemas.microsoft.com/office/drawing/2014/main" xmlns="" id="{548E1F15-AD1C-447E-96FC-35D7F637B1AF}"/>
              </a:ext>
            </a:extLst>
          </p:cNvPr>
          <p:cNvSpPr/>
          <p:nvPr/>
        </p:nvSpPr>
        <p:spPr>
          <a:xfrm>
            <a:off x="711255" y="5977890"/>
            <a:ext cx="717495" cy="637047"/>
          </a:xfrm>
          <a:prstGeom prst="smileyFac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1B43686A-1E63-4155-896A-22E89CFFF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414" y="3559708"/>
            <a:ext cx="1104762" cy="3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850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D4280CB1-885E-4217-9230-3B782D891D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423844" y="203469"/>
            <a:ext cx="2962913" cy="951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2A9CF2B2-6D8B-4063-8757-0F12B0B90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715" y="845313"/>
            <a:ext cx="9888569" cy="5852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2DB5B359-7046-47CC-ADEC-5B1AE12801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090" y="5589269"/>
            <a:ext cx="740563" cy="74522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6B621D99-2552-4E80-9FBB-88F85986C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3101" y="934600"/>
            <a:ext cx="1892747" cy="56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458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846C1751-1DB9-478E-B563-D094C76DD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233" y="0"/>
            <a:ext cx="6425184" cy="685800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DE7799C7-9B87-4199-A226-0C394BDB1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87" y="1129830"/>
            <a:ext cx="5188146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3353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EB7DAD61-217D-48DC-BF97-AA72E8BFC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89" y="1039249"/>
            <a:ext cx="4212701" cy="4529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F1D29EED-A3A8-48C8-8937-A2E91BC9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1" y="1039249"/>
            <a:ext cx="5864860" cy="456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1AEC0809-4670-4CC3-AA49-013D2DFA1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411" y="789292"/>
            <a:ext cx="4828450" cy="4779678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xmlns="" id="{5DAA3912-2532-42A4-9A3B-AB33DEB54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39" y="1039249"/>
            <a:ext cx="5864860" cy="4669941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xmlns="" id="{C682D4B9-2B13-4370-A20B-B6CFA5842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39" y="1033153"/>
            <a:ext cx="5889246" cy="4676037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xmlns="" id="{6B73ED4E-4101-41AA-8180-531761131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139" y="1051442"/>
            <a:ext cx="5889246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270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50332627-8687-4179-A3A4-41273BF1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897" y="794137"/>
            <a:ext cx="7413379" cy="3176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CBCFC931-F426-49D4-B53E-E6A3456D4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801" y="794137"/>
            <a:ext cx="7419475" cy="3080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E434E47D-FBEA-4F08-87A3-483DCAC08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5945" y="1568962"/>
            <a:ext cx="3028908" cy="5289038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xmlns="" id="{2CDCD044-ECAF-4B70-837D-90A644743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723" y="3429000"/>
            <a:ext cx="3757725" cy="347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572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1CA29379-694E-498A-881E-4C47707E9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32735" y="683334"/>
            <a:ext cx="2470197" cy="603055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EB522FB9-C2F5-4DEC-8ECE-D504DB205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871" y="2581140"/>
            <a:ext cx="5517358" cy="3737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8995E6B7-C193-4164-90E5-49801EBE83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243" y="456953"/>
            <a:ext cx="8907028" cy="1835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xmlns="" id="{F05433A1-1C8C-4D6E-A616-D178031D88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61" t="3713" r="1735" b="4427"/>
          <a:stretch/>
        </p:blipFill>
        <p:spPr>
          <a:xfrm>
            <a:off x="2438401" y="2639733"/>
            <a:ext cx="5518297" cy="3566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0" descr="Map Marker Drawing Pin Right Chartreuse icon">
            <a:extLst>
              <a:ext uri="{FF2B5EF4-FFF2-40B4-BE49-F238E27FC236}">
                <a16:creationId xmlns:a16="http://schemas.microsoft.com/office/drawing/2014/main" xmlns="" id="{787A2C9F-B4AA-4619-8297-9F7C3FDA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2769" y="0"/>
            <a:ext cx="660988" cy="66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CD1DBE99-83ED-4188-96A1-C1B26FDB206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122156" y="0"/>
            <a:ext cx="1748164" cy="1374481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5D5A09DF-CD8F-4C61-9650-8A37D0D0DC4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01182" y="2217128"/>
            <a:ext cx="4601150" cy="469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47206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ibrary history ile ilgili görsel sonucu">
            <a:extLst>
              <a:ext uri="{FF2B5EF4-FFF2-40B4-BE49-F238E27FC236}">
                <a16:creationId xmlns:a16="http://schemas.microsoft.com/office/drawing/2014/main" xmlns="" id="{D4265630-71E3-4164-A230-CE6A0629E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8995" y="3277858"/>
            <a:ext cx="4584838" cy="2860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library history ile ilgili görsel sonucu">
            <a:extLst>
              <a:ext uri="{FF2B5EF4-FFF2-40B4-BE49-F238E27FC236}">
                <a16:creationId xmlns:a16="http://schemas.microsoft.com/office/drawing/2014/main" xmlns="" id="{D2933C60-0FFD-4F4C-ABBC-EAF138AA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8995" y="456523"/>
            <a:ext cx="4584838" cy="2665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AC13AA4F-EF46-4CC0-A2E8-7C70E74CD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176" y="3277858"/>
            <a:ext cx="4354476" cy="3637017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1BF814CD-92F0-482B-818E-2D76D210E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67" y="0"/>
            <a:ext cx="6748857" cy="369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2A64C625-4425-418C-8867-F7E9C733E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77" y="3429000"/>
            <a:ext cx="6767147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7943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4976A31A-2E1C-455D-87F0-7B86FB4E5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779" y="127471"/>
            <a:ext cx="6890917" cy="4834959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xmlns="" id="{9802F952-4B48-42E2-9FC0-481E6EED2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154" y="3903634"/>
            <a:ext cx="2651630" cy="266702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0E7A3275-FF75-4755-B29D-FEF2E7412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24" y="365197"/>
            <a:ext cx="6236749" cy="6492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53536BC1-9D8F-4BB4-B88B-D0A4CCA15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347" y="327188"/>
            <a:ext cx="610909" cy="610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34F1922E-D3F3-4159-9F5B-54672D815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24" y="0"/>
            <a:ext cx="6236749" cy="6858000"/>
          </a:xfrm>
          <a:prstGeom prst="rect">
            <a:avLst/>
          </a:prstGeom>
        </p:spPr>
      </p:pic>
      <p:pic>
        <p:nvPicPr>
          <p:cNvPr id="11" name="Picture 6" descr="boy png ile ilgili görsel sonucu">
            <a:extLst>
              <a:ext uri="{FF2B5EF4-FFF2-40B4-BE49-F238E27FC236}">
                <a16:creationId xmlns:a16="http://schemas.microsoft.com/office/drawing/2014/main" xmlns="" id="{FD638133-8E98-476F-B220-24F84A84F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2667" y="2074631"/>
            <a:ext cx="2122186" cy="467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63839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B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FD20A1FC-8818-4890-93B2-7001AE0C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12" y="214734"/>
            <a:ext cx="11235902" cy="2414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8" name="Picture 4" descr="YAANİ ile ilgili görsel sonucu">
            <a:extLst>
              <a:ext uri="{FF2B5EF4-FFF2-40B4-BE49-F238E27FC236}">
                <a16:creationId xmlns:a16="http://schemas.microsoft.com/office/drawing/2014/main" xmlns="" id="{1538EB12-4972-480A-8FE6-78861F88B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733926"/>
            <a:ext cx="5695507" cy="346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651C1519-A5C0-402A-9FEB-96DAAF3B6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4" y="2733926"/>
            <a:ext cx="5695507" cy="3466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2" name="Picture 8" descr="Google">
            <a:extLst>
              <a:ext uri="{FF2B5EF4-FFF2-40B4-BE49-F238E27FC236}">
                <a16:creationId xmlns:a16="http://schemas.microsoft.com/office/drawing/2014/main" xmlns="" id="{ED38161D-B073-473D-898A-783928B36F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786409"/>
            <a:ext cx="5644427" cy="336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F09365D9-C90F-4C4B-9C22-B0EC5CE07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2555" y="2200624"/>
            <a:ext cx="1929445" cy="4532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EB29D90A-D75F-4D01-A4A6-F829A16A7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29" y="2628959"/>
            <a:ext cx="5761880" cy="41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92175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Resim 20">
            <a:extLst>
              <a:ext uri="{FF2B5EF4-FFF2-40B4-BE49-F238E27FC236}">
                <a16:creationId xmlns:a16="http://schemas.microsoft.com/office/drawing/2014/main" xmlns="" id="{64E10E3E-E234-4347-957C-FE37F4C0D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743" y="72861"/>
            <a:ext cx="7251663" cy="6858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159C6DE4-7A6C-4E00-8257-C27FE004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18" y="0"/>
            <a:ext cx="3049274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xmlns="" id="{3E5B45A1-AC74-4961-9967-4F70BD476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017" y="435307"/>
            <a:ext cx="6645216" cy="613310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605B1078-9B34-4CD8-8BD2-85916C888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074" y="523707"/>
            <a:ext cx="6968332" cy="5956308"/>
          </a:xfrm>
          <a:prstGeom prst="rect">
            <a:avLst/>
          </a:prstGeom>
        </p:spPr>
      </p:pic>
      <p:sp>
        <p:nvSpPr>
          <p:cNvPr id="20" name="Dikdörtgen 19">
            <a:extLst>
              <a:ext uri="{FF2B5EF4-FFF2-40B4-BE49-F238E27FC236}">
                <a16:creationId xmlns:a16="http://schemas.microsoft.com/office/drawing/2014/main" xmlns="" id="{57B2FC7E-9C95-4C30-9152-0E8986F7537D}"/>
              </a:ext>
            </a:extLst>
          </p:cNvPr>
          <p:cNvSpPr/>
          <p:nvPr/>
        </p:nvSpPr>
        <p:spPr>
          <a:xfrm>
            <a:off x="3803074" y="315534"/>
            <a:ext cx="6518495" cy="6277821"/>
          </a:xfrm>
          <a:prstGeom prst="rect">
            <a:avLst/>
          </a:prstGeom>
          <a:solidFill>
            <a:srgbClr val="69654C"/>
          </a:solidFill>
          <a:ln>
            <a:solidFill>
              <a:srgbClr val="6965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4" name="Resim 23">
            <a:extLst>
              <a:ext uri="{FF2B5EF4-FFF2-40B4-BE49-F238E27FC236}">
                <a16:creationId xmlns:a16="http://schemas.microsoft.com/office/drawing/2014/main" xmlns="" id="{5722D815-6F5A-4A57-BE31-4C00DF8DF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017" y="287297"/>
            <a:ext cx="6724471" cy="6334293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xmlns="" id="{00680BD0-0513-483B-9B20-1978D69B83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1704" y="4249015"/>
            <a:ext cx="3382116" cy="269431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64B492CA-07AA-43C6-9060-73124B7FC9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1824" y="830278"/>
            <a:ext cx="6717214" cy="66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75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54F5494E-3007-4B61-A4C8-616047A92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350" y="85759"/>
            <a:ext cx="7608467" cy="4804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7066BD5F-185A-44BA-91FD-3F6ABC3184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8684" y="2279955"/>
            <a:ext cx="4313684" cy="4401879"/>
          </a:xfrm>
          <a:prstGeom prst="rect">
            <a:avLst/>
          </a:prstGeom>
        </p:spPr>
      </p:pic>
      <p:cxnSp>
        <p:nvCxnSpPr>
          <p:cNvPr id="7" name="Bağlayıcı: Dirsek 6">
            <a:extLst>
              <a:ext uri="{FF2B5EF4-FFF2-40B4-BE49-F238E27FC236}">
                <a16:creationId xmlns:a16="http://schemas.microsoft.com/office/drawing/2014/main" xmlns="" id="{AC09ACE9-CB1C-4645-9E42-3F0996311C4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232990" y="-350696"/>
            <a:ext cx="1765005" cy="3305365"/>
          </a:xfrm>
          <a:prstGeom prst="bentConnector2">
            <a:avLst/>
          </a:prstGeom>
          <a:ln w="12700">
            <a:solidFill>
              <a:srgbClr val="F0537C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Bağlayıcı: Dirsek 8">
            <a:extLst>
              <a:ext uri="{FF2B5EF4-FFF2-40B4-BE49-F238E27FC236}">
                <a16:creationId xmlns:a16="http://schemas.microsoft.com/office/drawing/2014/main" xmlns="" id="{7BDE7DCE-B213-46D2-BC65-FCC352EFB88E}"/>
              </a:ext>
            </a:extLst>
          </p:cNvPr>
          <p:cNvCxnSpPr/>
          <p:nvPr/>
        </p:nvCxnSpPr>
        <p:spPr>
          <a:xfrm rot="10800000" flipV="1">
            <a:off x="5357516" y="4815629"/>
            <a:ext cx="3175950" cy="1074117"/>
          </a:xfrm>
          <a:prstGeom prst="bentConnector3">
            <a:avLst>
              <a:gd name="adj1" fmla="val 117"/>
            </a:avLst>
          </a:prstGeom>
          <a:ln w="12700">
            <a:solidFill>
              <a:srgbClr val="F0537C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A2D1DF20-9A28-4516-B682-5C513E471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726" y="3388425"/>
            <a:ext cx="1215439" cy="34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697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306F483C-52D1-4C4F-9859-05F078AA5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67" y="427343"/>
            <a:ext cx="2536156" cy="4151736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xmlns="" id="{73CA569E-55B3-41B0-A46D-0AB45C987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341" y="431902"/>
            <a:ext cx="2274005" cy="4151736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xmlns="" id="{6C718B88-7AB1-41C4-B5B8-CE70DA2CA9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331" y="427343"/>
            <a:ext cx="6096528" cy="4151736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xmlns="" id="{A2EE92F5-2C3E-4BCA-B46D-CBD7A5D06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2905" y="431902"/>
            <a:ext cx="2188654" cy="4151736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xmlns="" id="{EE7DB594-09AE-442D-ABD1-FF20F5AED3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392" y="427343"/>
            <a:ext cx="6096528" cy="4157832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xmlns="" id="{A27A8A70-322C-48B1-9079-68D99A8BB1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4656" y="3110275"/>
            <a:ext cx="3833007" cy="3833007"/>
          </a:xfrm>
          <a:prstGeom prst="rect">
            <a:avLst/>
          </a:prstGeom>
        </p:spPr>
      </p:pic>
      <p:cxnSp>
        <p:nvCxnSpPr>
          <p:cNvPr id="27" name="Bağlayıcı: Dirsek 26">
            <a:extLst>
              <a:ext uri="{FF2B5EF4-FFF2-40B4-BE49-F238E27FC236}">
                <a16:creationId xmlns:a16="http://schemas.microsoft.com/office/drawing/2014/main" xmlns="" id="{DE8E416A-E5E1-4067-A5E5-BC1E1FC85C35}"/>
              </a:ext>
            </a:extLst>
          </p:cNvPr>
          <p:cNvCxnSpPr>
            <a:cxnSpLocks/>
            <a:stCxn id="17" idx="2"/>
          </p:cNvCxnSpPr>
          <p:nvPr/>
        </p:nvCxnSpPr>
        <p:spPr>
          <a:xfrm rot="16200000" flipH="1">
            <a:off x="4057991" y="1999432"/>
            <a:ext cx="1847018" cy="7006311"/>
          </a:xfrm>
          <a:prstGeom prst="bentConnector2">
            <a:avLst/>
          </a:prstGeom>
          <a:ln>
            <a:solidFill>
              <a:srgbClr val="F56263"/>
            </a:solidFill>
            <a:prstDash val="sys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6C685216-56FA-4813-BB7A-D08FA18AFF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4584" y="4600301"/>
            <a:ext cx="5724640" cy="902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ACE6B607-B756-41E6-AB8A-6653D15931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3220" y="5026778"/>
            <a:ext cx="6907367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92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araştırma yapıyorum</Template>
  <TotalTime>0</TotalTime>
  <Words>3</Words>
  <Application>Microsoft Office PowerPoint</Application>
  <PresentationFormat>Özel</PresentationFormat>
  <Paragraphs>3</Paragraphs>
  <Slides>17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18" baseType="lpstr">
      <vt:lpstr>Office Teması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</vt:vector>
  </TitlesOfParts>
  <Company>NouS/TncTR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1-A</dc:creator>
  <cp:lastModifiedBy>Öğretmenler Odası</cp:lastModifiedBy>
  <cp:revision>4</cp:revision>
  <dcterms:created xsi:type="dcterms:W3CDTF">2018-12-12T12:51:51Z</dcterms:created>
  <dcterms:modified xsi:type="dcterms:W3CDTF">2018-12-12T20:41:13Z</dcterms:modified>
</cp:coreProperties>
</file>