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6" r:id="rId2"/>
    <p:sldId id="261" r:id="rId3"/>
    <p:sldId id="262" r:id="rId4"/>
    <p:sldId id="258" r:id="rId5"/>
    <p:sldId id="259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45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C3B917-0832-43A9-A688-9F51EDDFEE26}" type="datetimeFigureOut">
              <a:rPr lang="tr-TR" smtClean="0"/>
              <a:pPr/>
              <a:t>16.12.2020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CEC12-D27A-4DAB-8546-05077936EDE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9FC47B-DE2B-4D4C-BFD6-0E9F9B8606E9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8516F5-4EDC-4195-A4FD-50F9E4013A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77230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516F5-4EDC-4195-A4FD-50F9E4013A0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29546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Başlık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cxnSp>
        <p:nvCxnSpPr>
          <p:cNvPr id="8" name="Düz Bağlayıcı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Düz Bağlayıcı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Veri Yer Tutucusu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85A5B-DB4F-4503-8A13-870CB62CB141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463BCA-2869-49FA-8E5E-2B0398485E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Altbilgi Yer Tutucusu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85A5B-DB4F-4503-8A13-870CB62CB141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63BCA-2869-49FA-8E5E-2B0398485E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85A5B-DB4F-4503-8A13-870CB62CB141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63BCA-2869-49FA-8E5E-2B0398485E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İçerik Yer Tutucusu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FC85A5B-DB4F-4503-8A13-870CB62CB141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15" name="Slayt Numarası Yer Tutucus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E463BCA-2869-49FA-8E5E-2B0398485E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Altbilgi Yer Tutucusu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Başlık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85A5B-DB4F-4503-8A13-870CB62CB141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63BCA-2869-49FA-8E5E-2B0398485E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cxnSp>
        <p:nvCxnSpPr>
          <p:cNvPr id="7" name="Düz Bağlayıcı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85A5B-DB4F-4503-8A13-870CB62CB141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63BCA-2869-49FA-8E5E-2B0398485E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1" name="İçerik Yer Tutucusu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63BCA-2869-49FA-8E5E-2B0398485E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85A5B-DB4F-4503-8A13-870CB62CB141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32" name="İçerik Yer Tutucusu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34" name="İçerik Yer Tutucusu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Metin Yer Tutucus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cxnSp>
        <p:nvCxnSpPr>
          <p:cNvPr id="10" name="Düz Bağlayıcı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Düz Bağlayıcı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85A5B-DB4F-4503-8A13-870CB62CB141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63BCA-2869-49FA-8E5E-2B0398485E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85A5B-DB4F-4503-8A13-870CB62CB141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63BCA-2869-49FA-8E5E-2B0398485E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İçerik Yer Tutucusu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31" name="Başlık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Veri Yer Tutucusu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FC85A5B-DB4F-4503-8A13-870CB62CB141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E463BCA-2869-49FA-8E5E-2B0398485E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Veri Yer Tutucusu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85A5B-DB4F-4503-8A13-870CB62CB141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463BCA-2869-49FA-8E5E-2B0398485E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etin Yer Tutucusu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24" name="Veri Yer Tutucusu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FC85A5B-DB4F-4503-8A13-870CB62CB141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22" name="Slayt Numarası Yer Tutucus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E463BCA-2869-49FA-8E5E-2B0398485E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Başlık Yer Tutucus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81000" y="3657600"/>
            <a:ext cx="8305800" cy="1143000"/>
          </a:xfrm>
        </p:spPr>
        <p:txBody>
          <a:bodyPr/>
          <a:lstStyle/>
          <a:p>
            <a:r>
              <a:rPr lang="en-US" dirty="0" err="1" smtClean="0"/>
              <a:t>Yapan:Reyhan</a:t>
            </a:r>
            <a:r>
              <a:rPr lang="en-US" dirty="0" smtClean="0"/>
              <a:t> Ela BOZKAYA</a:t>
            </a:r>
            <a:endParaRPr lang="en-US" dirty="0"/>
          </a:p>
        </p:txBody>
      </p:sp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ANADOLU VE MEZOPOTAMYA UYGARLIKLARI</a:t>
            </a:r>
            <a:endParaRPr lang="en-US" dirty="0"/>
          </a:p>
        </p:txBody>
      </p:sp>
      <p:sp>
        <p:nvSpPr>
          <p:cNvPr id="4" name="Ay 3"/>
          <p:cNvSpPr/>
          <p:nvPr/>
        </p:nvSpPr>
        <p:spPr>
          <a:xfrm>
            <a:off x="1371600" y="1295400"/>
            <a:ext cx="1066800" cy="1981200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148149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100" b="0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www.</a:t>
            </a:r>
            <a:r>
              <a:rPr kumimoji="0" lang="tr-TR" sz="1100" b="0" i="0" u="sng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HangiSoru</a:t>
            </a:r>
            <a:r>
              <a:rPr kumimoji="0" lang="tr-TR" sz="1100" b="0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.com</a:t>
            </a: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302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Artemis </a:t>
            </a:r>
            <a:r>
              <a:rPr lang="en-US" dirty="0" err="1" smtClean="0"/>
              <a:t>Tapınağını</a:t>
            </a:r>
            <a:r>
              <a:rPr lang="en-US" dirty="0" smtClean="0"/>
              <a:t> </a:t>
            </a:r>
            <a:r>
              <a:rPr lang="en-US" dirty="0" err="1" smtClean="0"/>
              <a:t>yapmışlardır</a:t>
            </a:r>
            <a:endParaRPr lang="en-US" dirty="0" smtClean="0"/>
          </a:p>
          <a:p>
            <a:r>
              <a:rPr lang="en-US" dirty="0" err="1" smtClean="0"/>
              <a:t>Özgür</a:t>
            </a:r>
            <a:r>
              <a:rPr lang="en-US" dirty="0" smtClean="0"/>
              <a:t> </a:t>
            </a:r>
            <a:r>
              <a:rPr lang="en-US" dirty="0" err="1" smtClean="0"/>
              <a:t>düşüncenin</a:t>
            </a:r>
            <a:r>
              <a:rPr lang="en-US" dirty="0" smtClean="0"/>
              <a:t> </a:t>
            </a:r>
            <a:r>
              <a:rPr lang="en-US" dirty="0" err="1" smtClean="0"/>
              <a:t>gelişmiş</a:t>
            </a:r>
            <a:r>
              <a:rPr lang="en-US" dirty="0" smtClean="0"/>
              <a:t> </a:t>
            </a:r>
            <a:r>
              <a:rPr lang="en-US" dirty="0" err="1" smtClean="0"/>
              <a:t>olduğunda</a:t>
            </a:r>
            <a:r>
              <a:rPr lang="en-US" dirty="0" smtClean="0"/>
              <a:t> </a:t>
            </a:r>
            <a:r>
              <a:rPr lang="en-US" dirty="0" err="1" smtClean="0"/>
              <a:t>sanat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bilimde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gelişmiş</a:t>
            </a:r>
            <a:r>
              <a:rPr lang="en-US" dirty="0" smtClean="0"/>
              <a:t> </a:t>
            </a:r>
            <a:r>
              <a:rPr lang="en-US" dirty="0" err="1" smtClean="0"/>
              <a:t>uygarlık</a:t>
            </a:r>
            <a:r>
              <a:rPr lang="en-US" dirty="0" smtClean="0"/>
              <a:t> </a:t>
            </a:r>
            <a:r>
              <a:rPr lang="en-US" dirty="0" err="1" smtClean="0"/>
              <a:t>iyonlardır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Diyojen,Pisagor,Hipokrat</a:t>
            </a:r>
            <a:r>
              <a:rPr lang="en-US" dirty="0" smtClean="0"/>
              <a:t>… </a:t>
            </a:r>
            <a:r>
              <a:rPr lang="en-US" dirty="0" err="1" smtClean="0"/>
              <a:t>Gibi</a:t>
            </a:r>
            <a:r>
              <a:rPr lang="en-US" dirty="0" smtClean="0"/>
              <a:t> </a:t>
            </a:r>
            <a:r>
              <a:rPr lang="en-US" dirty="0" err="1" smtClean="0"/>
              <a:t>bazı</a:t>
            </a:r>
            <a:r>
              <a:rPr lang="en-US" dirty="0" smtClean="0"/>
              <a:t> </a:t>
            </a:r>
            <a:r>
              <a:rPr lang="en-US" dirty="0" err="1" smtClean="0"/>
              <a:t>bilim</a:t>
            </a:r>
            <a:r>
              <a:rPr lang="en-US" dirty="0" smtClean="0"/>
              <a:t> </a:t>
            </a:r>
            <a:r>
              <a:rPr lang="en-US" dirty="0" err="1" smtClean="0"/>
              <a:t>adamları</a:t>
            </a:r>
            <a:r>
              <a:rPr lang="en-US" dirty="0" smtClean="0"/>
              <a:t> </a:t>
            </a:r>
            <a:r>
              <a:rPr lang="en-US" dirty="0" err="1" smtClean="0"/>
              <a:t>yetiştirmişlerdir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İYONLAR</a:t>
            </a:r>
            <a:endParaRPr lang="en-US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429000"/>
            <a:ext cx="4097596" cy="32613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6123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Lidyalılar</a:t>
            </a:r>
            <a:r>
              <a:rPr lang="en-US" dirty="0" smtClean="0"/>
              <a:t> </a:t>
            </a:r>
            <a:r>
              <a:rPr lang="en-US" dirty="0" err="1" smtClean="0"/>
              <a:t>Mezopotamya’ya</a:t>
            </a:r>
            <a:r>
              <a:rPr lang="en-US" dirty="0" smtClean="0"/>
              <a:t> </a:t>
            </a:r>
            <a:r>
              <a:rPr lang="en-US" dirty="0" err="1" smtClean="0"/>
              <a:t>kadar</a:t>
            </a:r>
            <a:r>
              <a:rPr lang="en-US" dirty="0" smtClean="0"/>
              <a:t> </a:t>
            </a:r>
            <a:r>
              <a:rPr lang="en-US" dirty="0" err="1" smtClean="0"/>
              <a:t>uzanan</a:t>
            </a:r>
            <a:r>
              <a:rPr lang="en-US" dirty="0" smtClean="0"/>
              <a:t> </a:t>
            </a:r>
            <a:r>
              <a:rPr lang="en-US" dirty="0" err="1" smtClean="0"/>
              <a:t>kral</a:t>
            </a:r>
            <a:r>
              <a:rPr lang="en-US" dirty="0" smtClean="0"/>
              <a:t> </a:t>
            </a:r>
            <a:r>
              <a:rPr lang="en-US" dirty="0" err="1" smtClean="0"/>
              <a:t>yolunu</a:t>
            </a:r>
            <a:r>
              <a:rPr lang="en-US" dirty="0" smtClean="0"/>
              <a:t> </a:t>
            </a:r>
            <a:r>
              <a:rPr lang="en-US" dirty="0" err="1" smtClean="0"/>
              <a:t>işa</a:t>
            </a:r>
            <a:r>
              <a:rPr lang="en-US" dirty="0" smtClean="0"/>
              <a:t> </a:t>
            </a:r>
            <a:r>
              <a:rPr lang="en-US" dirty="0" err="1" smtClean="0"/>
              <a:t>etmişlerdir</a:t>
            </a:r>
            <a:endParaRPr lang="en-US" dirty="0" smtClean="0"/>
          </a:p>
          <a:p>
            <a:r>
              <a:rPr lang="en-US" dirty="0" smtClean="0"/>
              <a:t>İlk </a:t>
            </a:r>
            <a:r>
              <a:rPr lang="en-US" dirty="0" err="1" smtClean="0"/>
              <a:t>parayı</a:t>
            </a:r>
            <a:r>
              <a:rPr lang="en-US" dirty="0" smtClean="0"/>
              <a:t> </a:t>
            </a:r>
            <a:r>
              <a:rPr lang="en-US" dirty="0" err="1" smtClean="0"/>
              <a:t>bulan</a:t>
            </a:r>
            <a:r>
              <a:rPr lang="en-US" dirty="0" smtClean="0"/>
              <a:t> </a:t>
            </a:r>
            <a:r>
              <a:rPr lang="en-US" dirty="0" err="1" smtClean="0"/>
              <a:t>Lidyalılardır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LİDYALILAR</a:t>
            </a:r>
            <a:endParaRPr lang="en-US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743200"/>
            <a:ext cx="3930396" cy="36729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13874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38200"/>
            <a:ext cx="8255000" cy="4953000"/>
          </a:xfrm>
        </p:spPr>
      </p:pic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98202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1)</a:t>
            </a:r>
            <a:r>
              <a:rPr lang="en-US" dirty="0" err="1" smtClean="0"/>
              <a:t>Aşağıdakilerden</a:t>
            </a:r>
            <a:r>
              <a:rPr lang="en-US" dirty="0" smtClean="0"/>
              <a:t> </a:t>
            </a:r>
            <a:r>
              <a:rPr lang="en-US" dirty="0" err="1" smtClean="0"/>
              <a:t>hangisi</a:t>
            </a:r>
            <a:r>
              <a:rPr lang="en-US" dirty="0" smtClean="0"/>
              <a:t> </a:t>
            </a:r>
            <a:r>
              <a:rPr lang="en-US" dirty="0" err="1" smtClean="0"/>
              <a:t>Hititlere</a:t>
            </a:r>
            <a:r>
              <a:rPr lang="en-US" dirty="0" smtClean="0"/>
              <a:t> </a:t>
            </a:r>
            <a:r>
              <a:rPr lang="en-US" dirty="0" err="1" smtClean="0"/>
              <a:t>ait</a:t>
            </a:r>
            <a:r>
              <a:rPr lang="en-US" dirty="0" smtClean="0"/>
              <a:t> </a:t>
            </a:r>
            <a:r>
              <a:rPr lang="en-US" dirty="0" err="1" smtClean="0"/>
              <a:t>değildir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A)</a:t>
            </a:r>
            <a:r>
              <a:rPr lang="en-US" dirty="0" err="1" smtClean="0"/>
              <a:t>Kadeş</a:t>
            </a:r>
            <a:r>
              <a:rPr lang="en-US" dirty="0" smtClean="0"/>
              <a:t> </a:t>
            </a:r>
            <a:r>
              <a:rPr lang="en-US" dirty="0" err="1" smtClean="0"/>
              <a:t>Antlaşması</a:t>
            </a:r>
            <a:endParaRPr lang="en-US" dirty="0" smtClean="0"/>
          </a:p>
          <a:p>
            <a:r>
              <a:rPr lang="en-US" dirty="0" smtClean="0"/>
              <a:t>B)</a:t>
            </a:r>
            <a:r>
              <a:rPr lang="en-US" dirty="0" err="1" smtClean="0"/>
              <a:t>Tavanna</a:t>
            </a:r>
            <a:endParaRPr lang="en-US" dirty="0" smtClean="0"/>
          </a:p>
          <a:p>
            <a:r>
              <a:rPr lang="en-US" dirty="0" smtClean="0"/>
              <a:t>C)Fibula</a:t>
            </a:r>
          </a:p>
          <a:p>
            <a:r>
              <a:rPr lang="en-US" dirty="0" smtClean="0"/>
              <a:t>D)Anal</a:t>
            </a: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09950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1)</a:t>
            </a:r>
            <a:r>
              <a:rPr lang="en-US" dirty="0" err="1" smtClean="0"/>
              <a:t>Aşağıdakilerden</a:t>
            </a:r>
            <a:r>
              <a:rPr lang="en-US" dirty="0" smtClean="0"/>
              <a:t> </a:t>
            </a:r>
            <a:r>
              <a:rPr lang="en-US" dirty="0" err="1" smtClean="0"/>
              <a:t>hangisi</a:t>
            </a:r>
            <a:r>
              <a:rPr lang="en-US" dirty="0" smtClean="0"/>
              <a:t> </a:t>
            </a:r>
            <a:r>
              <a:rPr lang="en-US" dirty="0" err="1" smtClean="0"/>
              <a:t>Hititlere</a:t>
            </a:r>
            <a:r>
              <a:rPr lang="en-US" dirty="0" smtClean="0"/>
              <a:t> </a:t>
            </a:r>
            <a:r>
              <a:rPr lang="en-US" dirty="0" err="1" smtClean="0"/>
              <a:t>ait</a:t>
            </a:r>
            <a:r>
              <a:rPr lang="en-US" dirty="0" smtClean="0"/>
              <a:t> </a:t>
            </a:r>
            <a:r>
              <a:rPr lang="en-US" dirty="0" err="1" smtClean="0"/>
              <a:t>değildir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A)</a:t>
            </a:r>
            <a:r>
              <a:rPr lang="en-US" dirty="0" err="1" smtClean="0"/>
              <a:t>Kadeş</a:t>
            </a:r>
            <a:r>
              <a:rPr lang="en-US" dirty="0" smtClean="0"/>
              <a:t> </a:t>
            </a:r>
            <a:r>
              <a:rPr lang="en-US" dirty="0" err="1" smtClean="0"/>
              <a:t>Antlaşması</a:t>
            </a:r>
            <a:endParaRPr lang="en-US" dirty="0" smtClean="0"/>
          </a:p>
          <a:p>
            <a:r>
              <a:rPr lang="en-US" dirty="0" smtClean="0"/>
              <a:t>B)</a:t>
            </a:r>
            <a:r>
              <a:rPr lang="en-US" dirty="0" err="1" smtClean="0"/>
              <a:t>Tavanna</a:t>
            </a:r>
            <a:endParaRPr lang="en-US" dirty="0" smtClean="0"/>
          </a:p>
          <a:p>
            <a:r>
              <a:rPr lang="en-US" dirty="0" smtClean="0"/>
              <a:t>C)Fibula</a:t>
            </a:r>
          </a:p>
          <a:p>
            <a:r>
              <a:rPr lang="en-US" dirty="0" smtClean="0"/>
              <a:t>D)Anal</a:t>
            </a: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85800" y="3810000"/>
            <a:ext cx="4572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96886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2)</a:t>
            </a:r>
            <a:r>
              <a:rPr lang="en-US" dirty="0" err="1" smtClean="0"/>
              <a:t>Aşağıdakilerden</a:t>
            </a:r>
            <a:r>
              <a:rPr lang="en-US" dirty="0" smtClean="0"/>
              <a:t> </a:t>
            </a:r>
            <a:r>
              <a:rPr lang="en-US" dirty="0" err="1" smtClean="0"/>
              <a:t>hangisini</a:t>
            </a:r>
            <a:r>
              <a:rPr lang="en-US" dirty="0" smtClean="0"/>
              <a:t> </a:t>
            </a:r>
            <a:r>
              <a:rPr lang="en-US" dirty="0" err="1" smtClean="0"/>
              <a:t>Lidyalılar</a:t>
            </a:r>
            <a:r>
              <a:rPr lang="en-US" dirty="0" smtClean="0"/>
              <a:t> </a:t>
            </a:r>
            <a:r>
              <a:rPr lang="en-US" dirty="0" err="1" smtClean="0"/>
              <a:t>yapmıştır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A)</a:t>
            </a:r>
            <a:r>
              <a:rPr lang="en-US" dirty="0" err="1" smtClean="0"/>
              <a:t>Yazıyı</a:t>
            </a:r>
            <a:endParaRPr lang="en-US" dirty="0" smtClean="0"/>
          </a:p>
          <a:p>
            <a:r>
              <a:rPr lang="en-US" dirty="0" smtClean="0"/>
              <a:t>B)</a:t>
            </a:r>
            <a:r>
              <a:rPr lang="en-US" dirty="0" err="1" smtClean="0"/>
              <a:t>Kral</a:t>
            </a:r>
            <a:r>
              <a:rPr lang="en-US" dirty="0" smtClean="0"/>
              <a:t> </a:t>
            </a:r>
            <a:r>
              <a:rPr lang="en-US" dirty="0" err="1" smtClean="0"/>
              <a:t>Yolunu</a:t>
            </a:r>
            <a:r>
              <a:rPr lang="en-US" dirty="0" smtClean="0"/>
              <a:t> </a:t>
            </a:r>
          </a:p>
          <a:p>
            <a:r>
              <a:rPr lang="en-US" dirty="0" smtClean="0"/>
              <a:t>C)Kaya </a:t>
            </a:r>
            <a:r>
              <a:rPr lang="en-US" dirty="0" err="1" smtClean="0"/>
              <a:t>mezarları</a:t>
            </a:r>
            <a:endParaRPr lang="en-US" dirty="0" smtClean="0"/>
          </a:p>
          <a:p>
            <a:r>
              <a:rPr lang="en-US" dirty="0" smtClean="0"/>
              <a:t>D)</a:t>
            </a:r>
            <a:r>
              <a:rPr lang="en-US" dirty="0" err="1" smtClean="0"/>
              <a:t>Pisagor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29330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2)</a:t>
            </a:r>
            <a:r>
              <a:rPr lang="en-US" dirty="0" err="1" smtClean="0"/>
              <a:t>Aşağıdakilerden</a:t>
            </a:r>
            <a:r>
              <a:rPr lang="en-US" dirty="0" smtClean="0"/>
              <a:t> </a:t>
            </a:r>
            <a:r>
              <a:rPr lang="en-US" dirty="0" err="1" smtClean="0"/>
              <a:t>hangisini</a:t>
            </a:r>
            <a:r>
              <a:rPr lang="en-US" dirty="0" smtClean="0"/>
              <a:t> </a:t>
            </a:r>
            <a:r>
              <a:rPr lang="en-US" dirty="0" err="1" smtClean="0"/>
              <a:t>Lidyalılar</a:t>
            </a:r>
            <a:r>
              <a:rPr lang="en-US" dirty="0" smtClean="0"/>
              <a:t> </a:t>
            </a:r>
            <a:r>
              <a:rPr lang="en-US" dirty="0" err="1" smtClean="0"/>
              <a:t>yapmıştır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A)</a:t>
            </a:r>
            <a:r>
              <a:rPr lang="en-US" dirty="0" err="1" smtClean="0"/>
              <a:t>Yazıyı</a:t>
            </a:r>
            <a:endParaRPr lang="en-US" dirty="0" smtClean="0"/>
          </a:p>
          <a:p>
            <a:r>
              <a:rPr lang="en-US" dirty="0" smtClean="0"/>
              <a:t>B)</a:t>
            </a:r>
            <a:r>
              <a:rPr lang="en-US" dirty="0" err="1" smtClean="0"/>
              <a:t>Kral</a:t>
            </a:r>
            <a:r>
              <a:rPr lang="en-US" dirty="0" smtClean="0"/>
              <a:t> </a:t>
            </a:r>
            <a:r>
              <a:rPr lang="en-US" dirty="0" err="1" smtClean="0"/>
              <a:t>Yolunu</a:t>
            </a:r>
            <a:r>
              <a:rPr lang="en-US" dirty="0" smtClean="0"/>
              <a:t> </a:t>
            </a:r>
          </a:p>
          <a:p>
            <a:r>
              <a:rPr lang="en-US" dirty="0" smtClean="0"/>
              <a:t>C)Kaya </a:t>
            </a:r>
            <a:r>
              <a:rPr lang="en-US" dirty="0" err="1" smtClean="0"/>
              <a:t>mezarları</a:t>
            </a:r>
            <a:endParaRPr lang="en-US" dirty="0" smtClean="0"/>
          </a:p>
          <a:p>
            <a:r>
              <a:rPr lang="en-US" dirty="0" smtClean="0"/>
              <a:t>D)</a:t>
            </a:r>
            <a:r>
              <a:rPr lang="en-US" dirty="0" err="1" smtClean="0"/>
              <a:t>Pisagor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762000" y="3429000"/>
            <a:ext cx="381000" cy="4663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813280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905000"/>
            <a:ext cx="3810000" cy="4572000"/>
          </a:xfrm>
        </p:spPr>
      </p:pic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kdörtgen 3"/>
          <p:cNvSpPr/>
          <p:nvPr/>
        </p:nvSpPr>
        <p:spPr>
          <a:xfrm>
            <a:off x="914398" y="228600"/>
            <a:ext cx="698300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BENİ DİNLEDİĞİNİZ</a:t>
            </a:r>
          </a:p>
          <a:p>
            <a:pPr algn="ctr"/>
            <a:r>
              <a:rPr lang="en-US" sz="5400" b="1" dirty="0" smtClean="0">
                <a:ln/>
                <a:solidFill>
                  <a:schemeClr val="accent3"/>
                </a:solidFill>
              </a:rPr>
              <a:t>İÇİN TEŞEKKÜRLER</a:t>
            </a:r>
            <a:endParaRPr lang="tr-TR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0657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MEZOPOTAMYA UYGARLIKLARI</a:t>
            </a:r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838200" y="2667000"/>
            <a:ext cx="63080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HADİ BAŞLIYALIM</a:t>
            </a:r>
            <a:endParaRPr lang="tr-TR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5" name="5-Nokta Yıldız 4"/>
          <p:cNvSpPr/>
          <p:nvPr/>
        </p:nvSpPr>
        <p:spPr>
          <a:xfrm>
            <a:off x="7086600" y="2514600"/>
            <a:ext cx="914400" cy="9144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84752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Sümerle</a:t>
            </a:r>
            <a:r>
              <a:rPr lang="en-US" dirty="0" smtClean="0"/>
              <a:t> </a:t>
            </a:r>
            <a:r>
              <a:rPr lang="en-US" dirty="0" err="1" smtClean="0"/>
              <a:t>Çivi</a:t>
            </a:r>
            <a:r>
              <a:rPr lang="en-US" dirty="0" smtClean="0"/>
              <a:t> </a:t>
            </a:r>
            <a:r>
              <a:rPr lang="en-US" dirty="0" err="1" smtClean="0"/>
              <a:t>Yazısı</a:t>
            </a:r>
            <a:r>
              <a:rPr lang="en-US" dirty="0" smtClean="0"/>
              <a:t> </a:t>
            </a:r>
            <a:r>
              <a:rPr lang="en-US" dirty="0" err="1" smtClean="0"/>
              <a:t>bulup</a:t>
            </a:r>
            <a:r>
              <a:rPr lang="en-US" dirty="0" smtClean="0"/>
              <a:t> </a:t>
            </a:r>
            <a:r>
              <a:rPr lang="en-US" dirty="0" err="1" smtClean="0"/>
              <a:t>tarihi</a:t>
            </a:r>
            <a:r>
              <a:rPr lang="en-US" dirty="0" smtClean="0"/>
              <a:t> </a:t>
            </a:r>
            <a:r>
              <a:rPr lang="en-US" dirty="0" err="1" smtClean="0"/>
              <a:t>devirlerin</a:t>
            </a:r>
            <a:r>
              <a:rPr lang="en-US" dirty="0" smtClean="0"/>
              <a:t> </a:t>
            </a:r>
            <a:r>
              <a:rPr lang="en-US" dirty="0" err="1" smtClean="0"/>
              <a:t>başlamasını</a:t>
            </a:r>
            <a:r>
              <a:rPr lang="en-US" dirty="0" smtClean="0"/>
              <a:t> </a:t>
            </a:r>
            <a:r>
              <a:rPr lang="en-US" dirty="0" err="1" smtClean="0"/>
              <a:t>sağlamışlardı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Şehir</a:t>
            </a:r>
            <a:r>
              <a:rPr lang="en-US" dirty="0" smtClean="0"/>
              <a:t> </a:t>
            </a:r>
            <a:r>
              <a:rPr lang="en-US" dirty="0" err="1" smtClean="0"/>
              <a:t>devletre</a:t>
            </a:r>
            <a:r>
              <a:rPr lang="en-US" dirty="0" smtClean="0"/>
              <a:t> </a:t>
            </a:r>
            <a:r>
              <a:rPr lang="en-US" dirty="0" err="1" smtClean="0"/>
              <a:t>halinde</a:t>
            </a:r>
            <a:r>
              <a:rPr lang="en-US" dirty="0" smtClean="0"/>
              <a:t> </a:t>
            </a:r>
            <a:r>
              <a:rPr lang="en-US" dirty="0" err="1" smtClean="0"/>
              <a:t>yaşamışlardır</a:t>
            </a:r>
            <a:r>
              <a:rPr lang="en-US" dirty="0" smtClean="0"/>
              <a:t>.(site)</a:t>
            </a:r>
          </a:p>
          <a:p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ünlü</a:t>
            </a:r>
            <a:r>
              <a:rPr lang="en-US" dirty="0" smtClean="0"/>
              <a:t> </a:t>
            </a:r>
            <a:r>
              <a:rPr lang="en-US" dirty="0" err="1" smtClean="0"/>
              <a:t>destanları</a:t>
            </a:r>
            <a:r>
              <a:rPr lang="en-US" dirty="0" smtClean="0"/>
              <a:t> </a:t>
            </a:r>
            <a:r>
              <a:rPr lang="en-US" dirty="0" err="1" smtClean="0"/>
              <a:t>Gılgamış</a:t>
            </a:r>
            <a:r>
              <a:rPr lang="en-US" dirty="0" smtClean="0"/>
              <a:t> </a:t>
            </a:r>
            <a:r>
              <a:rPr lang="en-US" dirty="0" err="1" smtClean="0"/>
              <a:t>Destanı’dır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Tekerliği</a:t>
            </a:r>
            <a:r>
              <a:rPr lang="en-US" dirty="0" smtClean="0"/>
              <a:t> </a:t>
            </a:r>
            <a:r>
              <a:rPr lang="en-US" dirty="0" err="1" smtClean="0"/>
              <a:t>icat</a:t>
            </a:r>
            <a:r>
              <a:rPr lang="en-US" dirty="0" smtClean="0"/>
              <a:t> </a:t>
            </a:r>
            <a:r>
              <a:rPr lang="en-US" dirty="0" err="1" smtClean="0"/>
              <a:t>etmişlerdir</a:t>
            </a:r>
            <a:r>
              <a:rPr lang="en-US" dirty="0" smtClean="0"/>
              <a:t>.</a:t>
            </a:r>
          </a:p>
          <a:p>
            <a:r>
              <a:rPr lang="en-US" dirty="0" smtClean="0"/>
              <a:t>Ziggurat </a:t>
            </a:r>
            <a:r>
              <a:rPr lang="en-US" dirty="0" err="1" smtClean="0"/>
              <a:t>adı</a:t>
            </a:r>
            <a:r>
              <a:rPr lang="en-US" dirty="0" smtClean="0"/>
              <a:t> </a:t>
            </a:r>
            <a:r>
              <a:rPr lang="en-US" dirty="0" err="1" smtClean="0"/>
              <a:t>verilen</a:t>
            </a:r>
            <a:r>
              <a:rPr lang="en-US" dirty="0" smtClean="0"/>
              <a:t> </a:t>
            </a:r>
            <a:r>
              <a:rPr lang="en-US" dirty="0" err="1" smtClean="0"/>
              <a:t>yapı</a:t>
            </a:r>
            <a:r>
              <a:rPr lang="en-US" dirty="0" smtClean="0"/>
              <a:t> </a:t>
            </a:r>
            <a:r>
              <a:rPr lang="en-US" dirty="0" err="1" smtClean="0"/>
              <a:t>yapmışlardır.En</a:t>
            </a:r>
            <a:r>
              <a:rPr lang="en-US" dirty="0" smtClean="0"/>
              <a:t> alt </a:t>
            </a:r>
            <a:r>
              <a:rPr lang="en-US" dirty="0" err="1" smtClean="0"/>
              <a:t>katı</a:t>
            </a:r>
            <a:r>
              <a:rPr lang="en-US" dirty="0" smtClean="0"/>
              <a:t> </a:t>
            </a:r>
            <a:r>
              <a:rPr lang="en-US" dirty="0" err="1" smtClean="0"/>
              <a:t>depo,savaşta</a:t>
            </a:r>
            <a:r>
              <a:rPr lang="en-US" dirty="0" smtClean="0"/>
              <a:t> </a:t>
            </a:r>
            <a:r>
              <a:rPr lang="en-US" dirty="0" err="1" smtClean="0"/>
              <a:t>sığınak,pazar.Orta</a:t>
            </a:r>
            <a:r>
              <a:rPr lang="en-US" dirty="0" smtClean="0"/>
              <a:t> </a:t>
            </a:r>
            <a:r>
              <a:rPr lang="en-US" dirty="0" err="1" smtClean="0"/>
              <a:t>okul</a:t>
            </a:r>
            <a:r>
              <a:rPr lang="en-US" dirty="0" smtClean="0"/>
              <a:t>(</a:t>
            </a:r>
            <a:r>
              <a:rPr lang="en-US" dirty="0" err="1" smtClean="0"/>
              <a:t>mektep</a:t>
            </a:r>
            <a:r>
              <a:rPr lang="en-US" dirty="0" smtClean="0"/>
              <a:t>),</a:t>
            </a:r>
            <a:r>
              <a:rPr lang="en-US" dirty="0" err="1" smtClean="0"/>
              <a:t>dini</a:t>
            </a:r>
            <a:r>
              <a:rPr lang="en-US" dirty="0" smtClean="0"/>
              <a:t> </a:t>
            </a:r>
            <a:r>
              <a:rPr lang="en-US" dirty="0" err="1" smtClean="0"/>
              <a:t>için.En</a:t>
            </a:r>
            <a:r>
              <a:rPr lang="en-US" dirty="0" smtClean="0"/>
              <a:t> </a:t>
            </a:r>
            <a:r>
              <a:rPr lang="en-US" dirty="0" err="1" smtClean="0"/>
              <a:t>üst</a:t>
            </a:r>
            <a:r>
              <a:rPr lang="en-US" dirty="0" smtClean="0"/>
              <a:t> </a:t>
            </a:r>
            <a:r>
              <a:rPr lang="en-US" dirty="0" err="1" smtClean="0"/>
              <a:t>katı</a:t>
            </a:r>
            <a:r>
              <a:rPr lang="en-US" dirty="0" smtClean="0"/>
              <a:t> </a:t>
            </a:r>
            <a:r>
              <a:rPr lang="en-US" dirty="0" err="1" smtClean="0"/>
              <a:t>rasathane</a:t>
            </a:r>
            <a:r>
              <a:rPr lang="en-US" dirty="0" smtClean="0"/>
              <a:t>(</a:t>
            </a:r>
            <a:r>
              <a:rPr lang="en-US" dirty="0" err="1" smtClean="0"/>
              <a:t>gözlemevi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Matematikte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astronomide</a:t>
            </a:r>
            <a:r>
              <a:rPr lang="en-US" dirty="0" smtClean="0"/>
              <a:t> </a:t>
            </a:r>
            <a:r>
              <a:rPr lang="en-US" dirty="0" err="1" smtClean="0"/>
              <a:t>gelişmişlerdir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Urgakina</a:t>
            </a:r>
            <a:r>
              <a:rPr lang="en-US" dirty="0" smtClean="0"/>
              <a:t> </a:t>
            </a:r>
            <a:r>
              <a:rPr lang="en-US" dirty="0" err="1" smtClean="0"/>
              <a:t>Kanunları</a:t>
            </a:r>
            <a:r>
              <a:rPr lang="en-US" dirty="0" smtClean="0"/>
              <a:t> </a:t>
            </a:r>
            <a:r>
              <a:rPr lang="en-US" dirty="0" err="1" smtClean="0"/>
              <a:t>tarihte</a:t>
            </a:r>
            <a:r>
              <a:rPr lang="en-US" dirty="0" smtClean="0"/>
              <a:t> </a:t>
            </a:r>
            <a:r>
              <a:rPr lang="en-US" dirty="0" err="1" smtClean="0"/>
              <a:t>bilinen</a:t>
            </a:r>
            <a:r>
              <a:rPr lang="en-US" dirty="0" smtClean="0"/>
              <a:t> ilk </a:t>
            </a:r>
            <a:r>
              <a:rPr lang="en-US" dirty="0" err="1" smtClean="0"/>
              <a:t>yazılı</a:t>
            </a:r>
            <a:r>
              <a:rPr lang="en-US" dirty="0" smtClean="0"/>
              <a:t> </a:t>
            </a:r>
            <a:r>
              <a:rPr lang="en-US" dirty="0" err="1" smtClean="0"/>
              <a:t>kanundur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SÜMERLER</a:t>
            </a:r>
            <a:endParaRPr lang="en-US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2057400"/>
            <a:ext cx="1790700" cy="16383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21292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Kral</a:t>
            </a:r>
            <a:r>
              <a:rPr lang="en-US" dirty="0" smtClean="0"/>
              <a:t> Hammurabi ilk </a:t>
            </a:r>
            <a:r>
              <a:rPr lang="en-US" dirty="0" err="1" smtClean="0"/>
              <a:t>kez</a:t>
            </a:r>
            <a:r>
              <a:rPr lang="en-US" dirty="0" smtClean="0"/>
              <a:t> </a:t>
            </a:r>
            <a:r>
              <a:rPr lang="en-US" dirty="0" err="1" smtClean="0"/>
              <a:t>mutlak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krallık</a:t>
            </a:r>
            <a:r>
              <a:rPr lang="en-US" dirty="0" smtClean="0"/>
              <a:t> </a:t>
            </a:r>
            <a:r>
              <a:rPr lang="en-US" dirty="0" err="1" smtClean="0"/>
              <a:t>kurmuştur,ülkesinin</a:t>
            </a:r>
            <a:r>
              <a:rPr lang="en-US" dirty="0" smtClean="0"/>
              <a:t> </a:t>
            </a:r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 err="1" smtClean="0"/>
              <a:t>iyi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güçlü</a:t>
            </a:r>
            <a:r>
              <a:rPr lang="en-US" dirty="0" smtClean="0"/>
              <a:t> </a:t>
            </a:r>
            <a:r>
              <a:rPr lang="en-US" dirty="0" err="1" smtClean="0"/>
              <a:t>olabilmesi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</a:t>
            </a:r>
            <a:r>
              <a:rPr lang="en-US" dirty="0" err="1" smtClean="0"/>
              <a:t>çalışmıştır</a:t>
            </a:r>
            <a:r>
              <a:rPr lang="en-US" dirty="0" smtClean="0"/>
              <a:t>.</a:t>
            </a:r>
          </a:p>
          <a:p>
            <a:r>
              <a:rPr lang="en-US" dirty="0" smtClean="0"/>
              <a:t>Hammurabi </a:t>
            </a:r>
            <a:r>
              <a:rPr lang="en-US" dirty="0" err="1" smtClean="0"/>
              <a:t>kanunları,kısasa</a:t>
            </a:r>
            <a:r>
              <a:rPr lang="en-US" dirty="0" smtClean="0"/>
              <a:t> </a:t>
            </a:r>
            <a:r>
              <a:rPr lang="en-US" dirty="0" err="1" smtClean="0"/>
              <a:t>kısas</a:t>
            </a:r>
            <a:r>
              <a:rPr lang="en-US" dirty="0" smtClean="0"/>
              <a:t> </a:t>
            </a:r>
            <a:r>
              <a:rPr lang="en-US" dirty="0" err="1" smtClean="0"/>
              <a:t>esasına</a:t>
            </a:r>
            <a:r>
              <a:rPr lang="en-US" dirty="0" smtClean="0"/>
              <a:t> </a:t>
            </a:r>
            <a:r>
              <a:rPr lang="en-US" dirty="0" err="1" smtClean="0"/>
              <a:t>dayanır.Göze</a:t>
            </a:r>
            <a:r>
              <a:rPr lang="en-US" dirty="0" smtClean="0"/>
              <a:t> </a:t>
            </a:r>
            <a:r>
              <a:rPr lang="en-US" dirty="0" err="1" smtClean="0"/>
              <a:t>göz,dişe</a:t>
            </a:r>
            <a:r>
              <a:rPr lang="en-US" dirty="0" smtClean="0"/>
              <a:t> </a:t>
            </a:r>
            <a:r>
              <a:rPr lang="en-US" dirty="0" err="1" smtClean="0"/>
              <a:t>diş.Yani</a:t>
            </a:r>
            <a:r>
              <a:rPr lang="en-US" dirty="0" smtClean="0"/>
              <a:t> </a:t>
            </a:r>
            <a:r>
              <a:rPr lang="en-US" dirty="0" err="1" smtClean="0"/>
              <a:t>suçunu</a:t>
            </a:r>
            <a:r>
              <a:rPr lang="en-US" dirty="0" smtClean="0"/>
              <a:t> </a:t>
            </a:r>
            <a:r>
              <a:rPr lang="en-US" dirty="0" err="1" smtClean="0"/>
              <a:t>sanada</a:t>
            </a:r>
            <a:r>
              <a:rPr lang="en-US" dirty="0" smtClean="0"/>
              <a:t> </a:t>
            </a:r>
            <a:r>
              <a:rPr lang="en-US" dirty="0" err="1" smtClean="0"/>
              <a:t>yaşatmaktadır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Babil</a:t>
            </a:r>
            <a:r>
              <a:rPr lang="en-US" dirty="0" smtClean="0"/>
              <a:t> </a:t>
            </a:r>
            <a:r>
              <a:rPr lang="en-US" dirty="0" err="1" smtClean="0"/>
              <a:t>Kralı</a:t>
            </a:r>
            <a:r>
              <a:rPr lang="en-US" dirty="0" smtClean="0"/>
              <a:t> 2. BABİLİN ASMA </a:t>
            </a:r>
            <a:r>
              <a:rPr lang="en-US" dirty="0" err="1" smtClean="0"/>
              <a:t>BAHÇELERİeşi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</a:t>
            </a:r>
            <a:r>
              <a:rPr lang="en-US" dirty="0" err="1" smtClean="0"/>
              <a:t>yapmıştır.Sebebide</a:t>
            </a:r>
            <a:r>
              <a:rPr lang="en-US" dirty="0" smtClean="0"/>
              <a:t> </a:t>
            </a:r>
            <a:r>
              <a:rPr lang="en-US" dirty="0" err="1" smtClean="0"/>
              <a:t>eşinin</a:t>
            </a:r>
            <a:r>
              <a:rPr lang="en-US" dirty="0" smtClean="0"/>
              <a:t> </a:t>
            </a:r>
            <a:r>
              <a:rPr lang="en-US" dirty="0" err="1" smtClean="0"/>
              <a:t>çocukluğundaki</a:t>
            </a:r>
            <a:r>
              <a:rPr lang="en-US" dirty="0" smtClean="0"/>
              <a:t> </a:t>
            </a:r>
            <a:r>
              <a:rPr lang="en-US" dirty="0" err="1" smtClean="0"/>
              <a:t>gibi</a:t>
            </a:r>
            <a:r>
              <a:rPr lang="en-US" dirty="0" smtClean="0"/>
              <a:t> </a:t>
            </a:r>
            <a:r>
              <a:rPr lang="en-US" dirty="0" err="1" smtClean="0"/>
              <a:t>yeşillikleri</a:t>
            </a:r>
            <a:r>
              <a:rPr lang="en-US" dirty="0" smtClean="0"/>
              <a:t> </a:t>
            </a:r>
            <a:r>
              <a:rPr lang="en-US" dirty="0" err="1" smtClean="0"/>
              <a:t>özlemiştir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BABİLLER</a:t>
            </a:r>
            <a:endParaRPr lang="en-US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876800"/>
            <a:ext cx="2606040" cy="1752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140614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Asurlar</a:t>
            </a:r>
            <a:r>
              <a:rPr lang="en-US" dirty="0" smtClean="0"/>
              <a:t> </a:t>
            </a:r>
            <a:r>
              <a:rPr lang="en-US" dirty="0" err="1" smtClean="0"/>
              <a:t>başkenti</a:t>
            </a:r>
            <a:r>
              <a:rPr lang="en-US" dirty="0" smtClean="0"/>
              <a:t> </a:t>
            </a:r>
            <a:r>
              <a:rPr lang="en-US" dirty="0" err="1" smtClean="0"/>
              <a:t>olan</a:t>
            </a:r>
            <a:r>
              <a:rPr lang="en-US" dirty="0" smtClean="0"/>
              <a:t> </a:t>
            </a:r>
            <a:r>
              <a:rPr lang="en-US" dirty="0" err="1" smtClean="0"/>
              <a:t>Ninova’da</a:t>
            </a:r>
            <a:r>
              <a:rPr lang="en-US" dirty="0" smtClean="0"/>
              <a:t> ilk </a:t>
            </a:r>
            <a:r>
              <a:rPr lang="en-US" dirty="0" err="1" smtClean="0"/>
              <a:t>arvişçilik</a:t>
            </a:r>
            <a:r>
              <a:rPr lang="en-US" dirty="0" smtClean="0"/>
              <a:t> </a:t>
            </a:r>
            <a:r>
              <a:rPr lang="en-US" dirty="0" err="1" smtClean="0"/>
              <a:t>çalışması</a:t>
            </a:r>
            <a:r>
              <a:rPr lang="en-US" dirty="0" smtClean="0"/>
              <a:t> </a:t>
            </a:r>
            <a:r>
              <a:rPr lang="en-US" dirty="0" err="1" smtClean="0"/>
              <a:t>başlamış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Dünya’da</a:t>
            </a:r>
            <a:r>
              <a:rPr lang="en-US" dirty="0" smtClean="0"/>
              <a:t> ilk </a:t>
            </a:r>
            <a:r>
              <a:rPr lang="en-US" dirty="0" err="1" smtClean="0"/>
              <a:t>bilinen</a:t>
            </a:r>
            <a:r>
              <a:rPr lang="en-US" dirty="0" smtClean="0"/>
              <a:t> </a:t>
            </a:r>
            <a:r>
              <a:rPr lang="en-US" dirty="0" err="1" smtClean="0"/>
              <a:t>kütüphaneyi</a:t>
            </a:r>
            <a:r>
              <a:rPr lang="en-US" dirty="0" smtClean="0"/>
              <a:t> </a:t>
            </a:r>
            <a:r>
              <a:rPr lang="en-US" dirty="0" err="1" smtClean="0"/>
              <a:t>yapmışlardır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Anadolu</a:t>
            </a:r>
            <a:r>
              <a:rPr lang="en-US" dirty="0" smtClean="0"/>
              <a:t> </a:t>
            </a:r>
            <a:r>
              <a:rPr lang="en-US" dirty="0" err="1" smtClean="0"/>
              <a:t>ticaret</a:t>
            </a:r>
            <a:r>
              <a:rPr lang="en-US" dirty="0" smtClean="0"/>
              <a:t> </a:t>
            </a:r>
            <a:r>
              <a:rPr lang="en-US" dirty="0" err="1" smtClean="0"/>
              <a:t>kolonileri</a:t>
            </a:r>
            <a:r>
              <a:rPr lang="en-US" dirty="0" smtClean="0"/>
              <a:t> </a:t>
            </a:r>
            <a:r>
              <a:rPr lang="en-US" dirty="0" err="1" smtClean="0"/>
              <a:t>kurmuşlardır.Bunun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güzel</a:t>
            </a:r>
            <a:r>
              <a:rPr lang="en-US" dirty="0" smtClean="0"/>
              <a:t> </a:t>
            </a:r>
            <a:r>
              <a:rPr lang="en-US" dirty="0" err="1" smtClean="0"/>
              <a:t>örneği</a:t>
            </a:r>
            <a:r>
              <a:rPr lang="en-US" dirty="0" smtClean="0"/>
              <a:t> </a:t>
            </a:r>
            <a:r>
              <a:rPr lang="en-US" dirty="0" err="1" smtClean="0"/>
              <a:t>Kayseri’deki</a:t>
            </a:r>
            <a:r>
              <a:rPr lang="en-US" dirty="0" smtClean="0"/>
              <a:t> </a:t>
            </a:r>
            <a:r>
              <a:rPr lang="en-US" dirty="0" err="1" smtClean="0"/>
              <a:t>Kaniş</a:t>
            </a:r>
            <a:r>
              <a:rPr lang="en-US" dirty="0" smtClean="0"/>
              <a:t> </a:t>
            </a:r>
            <a:r>
              <a:rPr lang="en-US" dirty="0" err="1" smtClean="0"/>
              <a:t>Karum’dur</a:t>
            </a:r>
            <a:endParaRPr lang="en-US" dirty="0" smtClean="0"/>
          </a:p>
          <a:p>
            <a:r>
              <a:rPr lang="en-US" dirty="0" err="1" smtClean="0"/>
              <a:t>Sümerlerden</a:t>
            </a:r>
            <a:r>
              <a:rPr lang="en-US" dirty="0" smtClean="0"/>
              <a:t> </a:t>
            </a:r>
            <a:r>
              <a:rPr lang="en-US" dirty="0" err="1" smtClean="0"/>
              <a:t>Çivi</a:t>
            </a:r>
            <a:r>
              <a:rPr lang="en-US" dirty="0" smtClean="0"/>
              <a:t> </a:t>
            </a:r>
            <a:r>
              <a:rPr lang="en-US" dirty="0" err="1" smtClean="0"/>
              <a:t>yazısını</a:t>
            </a:r>
            <a:r>
              <a:rPr lang="en-US" dirty="0" smtClean="0"/>
              <a:t> </a:t>
            </a:r>
            <a:r>
              <a:rPr lang="en-US" dirty="0" err="1" smtClean="0"/>
              <a:t>öğrenip</a:t>
            </a:r>
            <a:r>
              <a:rPr lang="en-US" dirty="0" smtClean="0"/>
              <a:t> </a:t>
            </a:r>
            <a:r>
              <a:rPr lang="en-US" dirty="0" err="1" smtClean="0"/>
              <a:t>Anadolu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yaptıkları</a:t>
            </a:r>
            <a:r>
              <a:rPr lang="en-US" dirty="0" smtClean="0"/>
              <a:t> </a:t>
            </a:r>
            <a:r>
              <a:rPr lang="en-US" dirty="0" err="1" smtClean="0"/>
              <a:t>ticaretten</a:t>
            </a:r>
            <a:r>
              <a:rPr lang="en-US" dirty="0" smtClean="0"/>
              <a:t> </a:t>
            </a:r>
            <a:r>
              <a:rPr lang="en-US" dirty="0" err="1" smtClean="0"/>
              <a:t>dolayı</a:t>
            </a:r>
            <a:r>
              <a:rPr lang="en-US" dirty="0" smtClean="0"/>
              <a:t> </a:t>
            </a:r>
            <a:r>
              <a:rPr lang="en-US" dirty="0" err="1" smtClean="0"/>
              <a:t>Anadoluya</a:t>
            </a:r>
            <a:r>
              <a:rPr lang="en-US" dirty="0" smtClean="0"/>
              <a:t> </a:t>
            </a:r>
            <a:r>
              <a:rPr lang="en-US" dirty="0" err="1" smtClean="0"/>
              <a:t>yazıyı</a:t>
            </a:r>
            <a:r>
              <a:rPr lang="en-US" dirty="0" smtClean="0"/>
              <a:t> </a:t>
            </a:r>
            <a:r>
              <a:rPr lang="en-US" dirty="0" err="1" smtClean="0"/>
              <a:t>taşıp</a:t>
            </a:r>
            <a:r>
              <a:rPr lang="en-US" dirty="0" smtClean="0"/>
              <a:t> </a:t>
            </a:r>
            <a:r>
              <a:rPr lang="en-US" dirty="0" err="1" smtClean="0"/>
              <a:t>Anadoluda</a:t>
            </a:r>
            <a:r>
              <a:rPr lang="en-US" dirty="0" smtClean="0"/>
              <a:t> </a:t>
            </a:r>
            <a:r>
              <a:rPr lang="en-US" dirty="0" err="1" smtClean="0"/>
              <a:t>tarihi</a:t>
            </a:r>
            <a:r>
              <a:rPr lang="en-US" dirty="0" smtClean="0"/>
              <a:t> </a:t>
            </a:r>
            <a:r>
              <a:rPr lang="en-US" dirty="0" err="1" smtClean="0"/>
              <a:t>devirler</a:t>
            </a:r>
            <a:r>
              <a:rPr lang="en-US" dirty="0" smtClean="0"/>
              <a:t> </a:t>
            </a:r>
            <a:r>
              <a:rPr lang="en-US" dirty="0" err="1" smtClean="0"/>
              <a:t>başlamıştır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ASURLAR</a:t>
            </a:r>
            <a:endParaRPr lang="en-US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4572000"/>
            <a:ext cx="2373630" cy="18745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3740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ANADOLU UYGARLIKLARI</a:t>
            </a:r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46547" y="2967335"/>
            <a:ext cx="28509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DEVAM!</a:t>
            </a:r>
            <a:endParaRPr lang="tr-TR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5709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Msırlarla</a:t>
            </a:r>
            <a:r>
              <a:rPr lang="en-US" dirty="0" smtClean="0"/>
              <a:t> </a:t>
            </a:r>
            <a:r>
              <a:rPr lang="en-US" dirty="0" err="1" smtClean="0"/>
              <a:t>yaptıkları</a:t>
            </a:r>
            <a:r>
              <a:rPr lang="en-US" dirty="0" smtClean="0"/>
              <a:t> </a:t>
            </a:r>
            <a:r>
              <a:rPr lang="en-US" dirty="0" err="1" smtClean="0"/>
              <a:t>savaştan</a:t>
            </a:r>
            <a:r>
              <a:rPr lang="en-US" dirty="0" smtClean="0"/>
              <a:t> </a:t>
            </a:r>
            <a:r>
              <a:rPr lang="en-US" dirty="0" err="1" smtClean="0"/>
              <a:t>sonra</a:t>
            </a:r>
            <a:r>
              <a:rPr lang="en-US" dirty="0" smtClean="0"/>
              <a:t> </a:t>
            </a:r>
            <a:r>
              <a:rPr lang="en-US" dirty="0" err="1" smtClean="0"/>
              <a:t>tarihteki</a:t>
            </a:r>
            <a:r>
              <a:rPr lang="en-US" dirty="0" smtClean="0"/>
              <a:t> ilk </a:t>
            </a:r>
            <a:r>
              <a:rPr lang="en-US" dirty="0" err="1" smtClean="0"/>
              <a:t>yazılı</a:t>
            </a:r>
            <a:r>
              <a:rPr lang="en-US" dirty="0" smtClean="0"/>
              <a:t> </a:t>
            </a:r>
            <a:r>
              <a:rPr lang="en-US" dirty="0" err="1" smtClean="0"/>
              <a:t>antlaşma</a:t>
            </a:r>
            <a:r>
              <a:rPr lang="en-US" dirty="0" smtClean="0"/>
              <a:t> </a:t>
            </a:r>
            <a:r>
              <a:rPr lang="en-US" dirty="0" err="1" smtClean="0"/>
              <a:t>Kadeş</a:t>
            </a:r>
            <a:r>
              <a:rPr lang="en-US" dirty="0" smtClean="0"/>
              <a:t> </a:t>
            </a:r>
            <a:r>
              <a:rPr lang="en-US" dirty="0" err="1" smtClean="0"/>
              <a:t>Antlaşmasını</a:t>
            </a:r>
            <a:r>
              <a:rPr lang="en-US" dirty="0" smtClean="0"/>
              <a:t> </a:t>
            </a:r>
            <a:r>
              <a:rPr lang="en-US" dirty="0" err="1" smtClean="0"/>
              <a:t>imzalamışlardır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Hititlere</a:t>
            </a:r>
            <a:r>
              <a:rPr lang="en-US" dirty="0" smtClean="0"/>
              <a:t> </a:t>
            </a:r>
            <a:r>
              <a:rPr lang="en-US" dirty="0" err="1" smtClean="0"/>
              <a:t>çok</a:t>
            </a:r>
            <a:r>
              <a:rPr lang="en-US" dirty="0" smtClean="0"/>
              <a:t> </a:t>
            </a:r>
            <a:r>
              <a:rPr lang="en-US" dirty="0" err="1" smtClean="0"/>
              <a:t>tanrı</a:t>
            </a:r>
            <a:r>
              <a:rPr lang="en-US" dirty="0" smtClean="0"/>
              <a:t> </a:t>
            </a:r>
            <a:r>
              <a:rPr lang="en-US" dirty="0" err="1" smtClean="0"/>
              <a:t>olduğu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</a:t>
            </a:r>
            <a:r>
              <a:rPr lang="en-US" dirty="0" err="1" smtClean="0"/>
              <a:t>oraya</a:t>
            </a:r>
            <a:r>
              <a:rPr lang="en-US" dirty="0" smtClean="0"/>
              <a:t> BİN TANRILI İLİ </a:t>
            </a:r>
            <a:r>
              <a:rPr lang="en-US" dirty="0" err="1" smtClean="0"/>
              <a:t>denmiştir</a:t>
            </a:r>
            <a:endParaRPr lang="en-US" dirty="0" smtClean="0"/>
          </a:p>
          <a:p>
            <a:r>
              <a:rPr lang="en-US" dirty="0" err="1" smtClean="0"/>
              <a:t>Kralın</a:t>
            </a:r>
            <a:r>
              <a:rPr lang="en-US" dirty="0" smtClean="0"/>
              <a:t> </a:t>
            </a:r>
            <a:r>
              <a:rPr lang="en-US" dirty="0" err="1" smtClean="0"/>
              <a:t>karısı</a:t>
            </a:r>
            <a:r>
              <a:rPr lang="en-US" dirty="0" smtClean="0"/>
              <a:t> TAVANANNA </a:t>
            </a:r>
            <a:r>
              <a:rPr lang="en-US" dirty="0" err="1" smtClean="0"/>
              <a:t>yanetimi</a:t>
            </a:r>
            <a:r>
              <a:rPr lang="en-US" dirty="0" smtClean="0"/>
              <a:t> </a:t>
            </a:r>
            <a:r>
              <a:rPr lang="en-US" dirty="0" err="1" smtClean="0"/>
              <a:t>katılmıştır</a:t>
            </a:r>
            <a:r>
              <a:rPr lang="en-US" dirty="0" smtClean="0"/>
              <a:t>.</a:t>
            </a:r>
          </a:p>
          <a:p>
            <a:r>
              <a:rPr lang="en-US" dirty="0" smtClean="0"/>
              <a:t>PANKUŞ MECLİSİ KURULMUŞTUR.</a:t>
            </a:r>
          </a:p>
          <a:p>
            <a:r>
              <a:rPr lang="en-US" dirty="0" err="1" smtClean="0"/>
              <a:t>Krallar</a:t>
            </a:r>
            <a:r>
              <a:rPr lang="en-US" dirty="0" smtClean="0"/>
              <a:t> </a:t>
            </a:r>
            <a:r>
              <a:rPr lang="en-US" dirty="0" err="1" smtClean="0"/>
              <a:t>tanrıya</a:t>
            </a:r>
            <a:r>
              <a:rPr lang="en-US" dirty="0" smtClean="0"/>
              <a:t> </a:t>
            </a:r>
            <a:r>
              <a:rPr lang="en-US" dirty="0" err="1" smtClean="0"/>
              <a:t>hesap</a:t>
            </a:r>
            <a:r>
              <a:rPr lang="en-US" dirty="0" smtClean="0"/>
              <a:t> </a:t>
            </a:r>
            <a:r>
              <a:rPr lang="en-US" dirty="0" err="1" smtClean="0"/>
              <a:t>vermek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anal </a:t>
            </a:r>
            <a:r>
              <a:rPr lang="en-US" dirty="0" err="1" smtClean="0"/>
              <a:t>denilen</a:t>
            </a:r>
            <a:r>
              <a:rPr lang="en-US" dirty="0" smtClean="0"/>
              <a:t> </a:t>
            </a:r>
            <a:r>
              <a:rPr lang="en-US" dirty="0" err="1" smtClean="0"/>
              <a:t>iyiyi</a:t>
            </a:r>
            <a:r>
              <a:rPr lang="en-US" dirty="0" smtClean="0"/>
              <a:t> </a:t>
            </a:r>
            <a:r>
              <a:rPr lang="en-US" dirty="0" err="1" smtClean="0"/>
              <a:t>kötüyü</a:t>
            </a:r>
            <a:r>
              <a:rPr lang="en-US" dirty="0" smtClean="0"/>
              <a:t> her </a:t>
            </a:r>
            <a:r>
              <a:rPr lang="en-US" dirty="0" err="1" smtClean="0"/>
              <a:t>şeyi</a:t>
            </a:r>
            <a:r>
              <a:rPr lang="en-US" dirty="0" smtClean="0"/>
              <a:t> </a:t>
            </a:r>
            <a:r>
              <a:rPr lang="en-US" dirty="0" err="1" smtClean="0"/>
              <a:t>yazmışlardır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HİTİTLER</a:t>
            </a:r>
            <a:endParaRPr lang="en-US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718304"/>
            <a:ext cx="2697480" cy="1905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19807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Urartular</a:t>
            </a:r>
            <a:r>
              <a:rPr lang="en-US" dirty="0" smtClean="0"/>
              <a:t> </a:t>
            </a:r>
            <a:r>
              <a:rPr lang="en-US" dirty="0" err="1" smtClean="0"/>
              <a:t>baş</a:t>
            </a:r>
            <a:r>
              <a:rPr lang="en-US" dirty="0" smtClean="0"/>
              <a:t> </a:t>
            </a:r>
            <a:r>
              <a:rPr lang="en-US" dirty="0" err="1" smtClean="0"/>
              <a:t>tanrıları</a:t>
            </a:r>
            <a:r>
              <a:rPr lang="en-US" dirty="0" smtClean="0"/>
              <a:t> </a:t>
            </a:r>
            <a:r>
              <a:rPr lang="en-US" dirty="0" err="1" smtClean="0"/>
              <a:t>Haldi’dir</a:t>
            </a:r>
            <a:endParaRPr lang="en-US" dirty="0" smtClean="0"/>
          </a:p>
          <a:p>
            <a:r>
              <a:rPr lang="en-US" dirty="0" smtClean="0"/>
              <a:t>Su </a:t>
            </a:r>
            <a:r>
              <a:rPr lang="en-US" dirty="0" err="1" smtClean="0"/>
              <a:t>kanalları</a:t>
            </a:r>
            <a:r>
              <a:rPr lang="en-US" dirty="0" smtClean="0"/>
              <a:t> </a:t>
            </a:r>
            <a:r>
              <a:rPr lang="en-US" dirty="0" err="1" smtClean="0"/>
              <a:t>yapmışdır</a:t>
            </a:r>
            <a:r>
              <a:rPr lang="en-US" dirty="0" smtClean="0"/>
              <a:t> </a:t>
            </a:r>
            <a:r>
              <a:rPr lang="en-US" dirty="0" err="1" smtClean="0"/>
              <a:t>onlardan</a:t>
            </a:r>
            <a:r>
              <a:rPr lang="en-US" dirty="0" smtClean="0"/>
              <a:t> </a:t>
            </a:r>
            <a:r>
              <a:rPr lang="en-US" dirty="0" err="1" smtClean="0"/>
              <a:t>biride</a:t>
            </a:r>
            <a:r>
              <a:rPr lang="en-US" dirty="0" smtClean="0"/>
              <a:t> </a:t>
            </a:r>
            <a:r>
              <a:rPr lang="en-US" dirty="0" err="1" smtClean="0"/>
              <a:t>Şamran</a:t>
            </a:r>
            <a:r>
              <a:rPr lang="en-US" dirty="0" smtClean="0"/>
              <a:t> KANALIDIR .</a:t>
            </a:r>
          </a:p>
          <a:p>
            <a:r>
              <a:rPr lang="en-US" dirty="0" smtClean="0"/>
              <a:t>Kaya </a:t>
            </a:r>
            <a:r>
              <a:rPr lang="en-US" dirty="0" err="1" smtClean="0"/>
              <a:t>mezarlarını</a:t>
            </a:r>
            <a:r>
              <a:rPr lang="en-US" dirty="0" smtClean="0"/>
              <a:t> </a:t>
            </a:r>
            <a:r>
              <a:rPr lang="en-US" dirty="0" err="1" smtClean="0"/>
              <a:t>ev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oda</a:t>
            </a:r>
            <a:r>
              <a:rPr lang="en-US" dirty="0" smtClean="0"/>
              <a:t> </a:t>
            </a:r>
            <a:r>
              <a:rPr lang="en-US" dirty="0" err="1" smtClean="0"/>
              <a:t>şeklinde</a:t>
            </a:r>
            <a:r>
              <a:rPr lang="en-US" dirty="0" smtClean="0"/>
              <a:t> </a:t>
            </a:r>
            <a:r>
              <a:rPr lang="en-US" dirty="0" err="1" smtClean="0"/>
              <a:t>yapmışlardır.BU</a:t>
            </a:r>
            <a:r>
              <a:rPr lang="en-US" dirty="0" smtClean="0"/>
              <a:t> da </a:t>
            </a:r>
            <a:r>
              <a:rPr lang="en-US" dirty="0" err="1" smtClean="0"/>
              <a:t>onların</a:t>
            </a:r>
            <a:r>
              <a:rPr lang="en-US" dirty="0" smtClean="0"/>
              <a:t> </a:t>
            </a:r>
            <a:r>
              <a:rPr lang="en-US" dirty="0" err="1" smtClean="0"/>
              <a:t>ölümden</a:t>
            </a:r>
            <a:r>
              <a:rPr lang="en-US" dirty="0" smtClean="0"/>
              <a:t> </a:t>
            </a:r>
            <a:r>
              <a:rPr lang="en-US" dirty="0" err="1" smtClean="0"/>
              <a:t>sonra</a:t>
            </a:r>
            <a:r>
              <a:rPr lang="en-US" dirty="0" smtClean="0"/>
              <a:t> </a:t>
            </a:r>
            <a:r>
              <a:rPr lang="en-US" dirty="0" err="1" smtClean="0"/>
              <a:t>başka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hayat</a:t>
            </a:r>
            <a:r>
              <a:rPr lang="en-US" dirty="0" smtClean="0"/>
              <a:t> </a:t>
            </a:r>
            <a:r>
              <a:rPr lang="en-US" dirty="0" err="1" smtClean="0"/>
              <a:t>inandıkları</a:t>
            </a:r>
            <a:r>
              <a:rPr lang="en-US" dirty="0" smtClean="0"/>
              <a:t> </a:t>
            </a:r>
            <a:r>
              <a:rPr lang="en-US" dirty="0" err="1" smtClean="0"/>
              <a:t>gösterir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Madencilikte</a:t>
            </a:r>
            <a:r>
              <a:rPr lang="en-US" dirty="0" smtClean="0"/>
              <a:t> </a:t>
            </a:r>
            <a:r>
              <a:rPr lang="en-US" dirty="0" err="1" smtClean="0"/>
              <a:t>gelişmişlerdir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URARTULAR</a:t>
            </a:r>
            <a:endParaRPr lang="en-US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733800"/>
            <a:ext cx="3581400" cy="26825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8535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Tarıma</a:t>
            </a:r>
            <a:r>
              <a:rPr lang="en-US" dirty="0" smtClean="0"/>
              <a:t> </a:t>
            </a:r>
            <a:r>
              <a:rPr lang="en-US" dirty="0" err="1" smtClean="0"/>
              <a:t>çok</a:t>
            </a:r>
            <a:r>
              <a:rPr lang="en-US" dirty="0" smtClean="0"/>
              <a:t> </a:t>
            </a:r>
            <a:r>
              <a:rPr lang="en-US" dirty="0" err="1" smtClean="0"/>
              <a:t>önem</a:t>
            </a:r>
            <a:r>
              <a:rPr lang="en-US" dirty="0" smtClean="0"/>
              <a:t> </a:t>
            </a:r>
            <a:r>
              <a:rPr lang="en-US" dirty="0" err="1" smtClean="0"/>
              <a:t>vermişlerdir</a:t>
            </a:r>
            <a:r>
              <a:rPr lang="en-US" dirty="0" smtClean="0"/>
              <a:t> </a:t>
            </a:r>
            <a:r>
              <a:rPr lang="en-US" dirty="0" err="1" smtClean="0"/>
              <a:t>hatta</a:t>
            </a:r>
            <a:r>
              <a:rPr lang="en-US" dirty="0" smtClean="0"/>
              <a:t> </a:t>
            </a:r>
            <a:r>
              <a:rPr lang="en-US" dirty="0" err="1" smtClean="0"/>
              <a:t>bazı</a:t>
            </a:r>
            <a:r>
              <a:rPr lang="en-US" dirty="0" smtClean="0"/>
              <a:t> </a:t>
            </a:r>
            <a:r>
              <a:rPr lang="en-US" dirty="0" err="1" smtClean="0"/>
              <a:t>şeylerin</a:t>
            </a:r>
            <a:r>
              <a:rPr lang="en-US" dirty="0" smtClean="0"/>
              <a:t> </a:t>
            </a:r>
            <a:r>
              <a:rPr lang="en-US" dirty="0" err="1" smtClean="0"/>
              <a:t>cezası</a:t>
            </a:r>
            <a:r>
              <a:rPr lang="en-US" dirty="0" smtClean="0"/>
              <a:t> </a:t>
            </a:r>
            <a:r>
              <a:rPr lang="en-US" dirty="0" err="1" smtClean="0"/>
              <a:t>ölümdür</a:t>
            </a:r>
            <a:r>
              <a:rPr lang="en-US" dirty="0" smtClean="0"/>
              <a:t>.</a:t>
            </a:r>
          </a:p>
          <a:p>
            <a:r>
              <a:rPr lang="en-US" dirty="0" smtClean="0"/>
              <a:t>Fibula </a:t>
            </a:r>
            <a:r>
              <a:rPr lang="en-US" dirty="0" err="1" smtClean="0"/>
              <a:t>yani</a:t>
            </a:r>
            <a:r>
              <a:rPr lang="en-US" dirty="0" smtClean="0"/>
              <a:t> </a:t>
            </a:r>
            <a:r>
              <a:rPr lang="en-US" dirty="0" err="1" smtClean="0"/>
              <a:t>bu</a:t>
            </a:r>
            <a:r>
              <a:rPr lang="en-US" dirty="0" smtClean="0"/>
              <a:t> </a:t>
            </a:r>
            <a:r>
              <a:rPr lang="en-US" dirty="0" err="1" smtClean="0"/>
              <a:t>günkü</a:t>
            </a:r>
            <a:r>
              <a:rPr lang="en-US" dirty="0" smtClean="0"/>
              <a:t> </a:t>
            </a:r>
            <a:r>
              <a:rPr lang="en-US" dirty="0" err="1" smtClean="0"/>
              <a:t>adıyla</a:t>
            </a:r>
            <a:r>
              <a:rPr lang="en-US" dirty="0" smtClean="0"/>
              <a:t> </a:t>
            </a:r>
            <a:r>
              <a:rPr lang="en-US" dirty="0" err="1" smtClean="0"/>
              <a:t>cengelli</a:t>
            </a:r>
            <a:r>
              <a:rPr lang="en-US" dirty="0" smtClean="0"/>
              <a:t> </a:t>
            </a:r>
            <a:r>
              <a:rPr lang="en-US" dirty="0" err="1" smtClean="0"/>
              <a:t>iğnenein</a:t>
            </a:r>
            <a:r>
              <a:rPr lang="en-US" dirty="0" smtClean="0"/>
              <a:t> ilk </a:t>
            </a:r>
            <a:r>
              <a:rPr lang="en-US" dirty="0" err="1" smtClean="0"/>
              <a:t>halini</a:t>
            </a:r>
            <a:r>
              <a:rPr lang="en-US" dirty="0" smtClean="0"/>
              <a:t> </a:t>
            </a:r>
            <a:r>
              <a:rPr lang="en-US" dirty="0" err="1" smtClean="0"/>
              <a:t>Frigliler</a:t>
            </a:r>
            <a:r>
              <a:rPr lang="en-US" dirty="0" smtClean="0"/>
              <a:t> </a:t>
            </a:r>
            <a:r>
              <a:rPr lang="en-US" dirty="0" err="1" smtClean="0"/>
              <a:t>yapmuştır</a:t>
            </a:r>
            <a:r>
              <a:rPr lang="en-US" dirty="0" smtClean="0"/>
              <a:t>.</a:t>
            </a:r>
          </a:p>
          <a:p>
            <a:r>
              <a:rPr lang="en-US" dirty="0" smtClean="0"/>
              <a:t>Halı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kilimlerin</a:t>
            </a:r>
            <a:r>
              <a:rPr lang="en-US" dirty="0" smtClean="0"/>
              <a:t> </a:t>
            </a:r>
            <a:r>
              <a:rPr lang="en-US" dirty="0" err="1" smtClean="0"/>
              <a:t>ortasına</a:t>
            </a:r>
            <a:r>
              <a:rPr lang="en-US" dirty="0" smtClean="0"/>
              <a:t> </a:t>
            </a:r>
            <a:r>
              <a:rPr lang="en-US" dirty="0" err="1" smtClean="0"/>
              <a:t>konulan</a:t>
            </a:r>
            <a:r>
              <a:rPr lang="en-US" dirty="0" smtClean="0"/>
              <a:t> </a:t>
            </a:r>
            <a:r>
              <a:rPr lang="en-US" dirty="0" err="1" smtClean="0"/>
              <a:t>şeyin</a:t>
            </a:r>
            <a:r>
              <a:rPr lang="en-US" dirty="0" smtClean="0"/>
              <a:t> </a:t>
            </a:r>
            <a:r>
              <a:rPr lang="en-US" dirty="0" err="1" smtClean="0"/>
              <a:t>adı</a:t>
            </a:r>
            <a:r>
              <a:rPr lang="en-US" dirty="0" smtClean="0"/>
              <a:t> </a:t>
            </a:r>
            <a:r>
              <a:rPr lang="en-US" dirty="0" err="1" smtClean="0"/>
              <a:t>Tapatestir,Tapatesi</a:t>
            </a:r>
            <a:r>
              <a:rPr lang="en-US" dirty="0" smtClean="0"/>
              <a:t> ilk </a:t>
            </a:r>
            <a:r>
              <a:rPr lang="en-US" dirty="0" err="1" smtClean="0"/>
              <a:t>Frigliler</a:t>
            </a:r>
            <a:r>
              <a:rPr lang="en-US" dirty="0" smtClean="0"/>
              <a:t> </a:t>
            </a:r>
            <a:r>
              <a:rPr lang="en-US" dirty="0" err="1" smtClean="0"/>
              <a:t>kullanmıştır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FRİGLİLER</a:t>
            </a:r>
            <a:endParaRPr lang="en-US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191000"/>
            <a:ext cx="1524000" cy="23622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4303014"/>
            <a:ext cx="2776846" cy="21381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206226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ğıt">
  <a:themeElements>
    <a:clrScheme name="Kağıt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Kağıt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ağıt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267</TotalTime>
  <Words>362</Words>
  <Application>Microsoft Office PowerPoint</Application>
  <PresentationFormat>Ekran Gösterisi (4:3)</PresentationFormat>
  <Paragraphs>76</Paragraphs>
  <Slides>17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18" baseType="lpstr">
      <vt:lpstr>Kağıt</vt:lpstr>
      <vt:lpstr>ANADOLU VE MEZOPOTAMYA UYGARLIKLARI</vt:lpstr>
      <vt:lpstr>MEZOPOTAMYA UYGARLIKLARI</vt:lpstr>
      <vt:lpstr>SÜMERLER</vt:lpstr>
      <vt:lpstr>BABİLLER</vt:lpstr>
      <vt:lpstr>ASURLAR</vt:lpstr>
      <vt:lpstr>ANADOLU UYGARLIKLARI</vt:lpstr>
      <vt:lpstr>HİTİTLER</vt:lpstr>
      <vt:lpstr>URARTULAR</vt:lpstr>
      <vt:lpstr>FRİGLİLER</vt:lpstr>
      <vt:lpstr>İYONLAR</vt:lpstr>
      <vt:lpstr>LİDYALILAR</vt:lpstr>
      <vt:lpstr>Slayt 12</vt:lpstr>
      <vt:lpstr>Slayt 13</vt:lpstr>
      <vt:lpstr>Slayt 14</vt:lpstr>
      <vt:lpstr>Slayt 15</vt:lpstr>
      <vt:lpstr>Slayt 16</vt:lpstr>
      <vt:lpstr>Slayt 17</vt:lpstr>
    </vt:vector>
  </TitlesOfParts>
  <Manager>https://www.HangiSoru.com</Manager>
  <Company>https://www.HangiSoru.com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https://www.HangiSoru.com</dc:title>
  <dc:subject>https://www.HangiSoru.com</dc:subject>
  <dc:creator>https://www.HangiSoru.com; user</dc:creator>
  <cp:keywords>https:/www.HangiSoru.com</cp:keywords>
  <dc:description>https://www.HangiSoru.com</dc:description>
  <cp:lastModifiedBy>Öğretmenler Odası</cp:lastModifiedBy>
  <cp:revision>23</cp:revision>
  <dcterms:created xsi:type="dcterms:W3CDTF">2020-10-06T17:29:48Z</dcterms:created>
  <dcterms:modified xsi:type="dcterms:W3CDTF">2020-12-16T08:49:25Z</dcterms:modified>
  <cp:category>https://www.HangiSoru.com</cp:category>
</cp:coreProperties>
</file>