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CC33"/>
    <a:srgbClr val="FF33CC"/>
    <a:srgbClr val="4C4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230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F1399-7E62-43CA-A2F0-B667B12DFA6B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A99AD-7EE9-4B8D-B483-000414227CC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E16B8-7DF1-4CD4-B1AE-63B38A474E7F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89C47-6FBC-45AE-92E1-20502C4E0D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3510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89C47-6FBC-45AE-92E1-20502C4E0D9D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06966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690A8-DF34-469C-98D7-6A8011336B07}" type="datetimeFigureOut">
              <a:rPr lang="tr-TR" smtClean="0"/>
              <a:pPr/>
              <a:t>27.04.2020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7D78D-85B3-4448-85F5-3EF4D122AB5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accent4"/>
          </a:solidFill>
        </p:spPr>
        <p:txBody>
          <a:bodyPr/>
          <a:lstStyle/>
          <a:p>
            <a:r>
              <a:rPr lang="tr-TR" dirty="0" smtClean="0"/>
              <a:t>FİİLİMSİLER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214422"/>
            <a:ext cx="8258204" cy="4983179"/>
          </a:xfrm>
          <a:solidFill>
            <a:srgbClr val="FFFF00"/>
          </a:solidFill>
        </p:spPr>
        <p:txBody>
          <a:bodyPr/>
          <a:lstStyle/>
          <a:p>
            <a:pPr algn="ctr">
              <a:buNone/>
            </a:pPr>
            <a:r>
              <a:rPr lang="tr-TR" dirty="0"/>
              <a:t>	</a:t>
            </a:r>
            <a:r>
              <a:rPr lang="tr-TR" dirty="0" smtClean="0"/>
              <a:t>Fiillerin bir takım ekler alarak isim,sıfat ve zarf şeklinde kullanılması sonucu</a:t>
            </a:r>
            <a:r>
              <a:rPr lang="tr-TR" dirty="0"/>
              <a:t> </a:t>
            </a:r>
            <a:r>
              <a:rPr lang="tr-TR" dirty="0" smtClean="0"/>
              <a:t>fiilimsiler oluşur.fiilimsiler  fiillerin tüm özelliklerini göstermezler.fiilimsilerin olumsuzu yapılabilir ama bir fiil gibi çekinemezler</a:t>
            </a:r>
            <a:r>
              <a:rPr lang="tr-TR" dirty="0" smtClean="0"/>
              <a:t>.</a:t>
            </a:r>
          </a:p>
          <a:p>
            <a:pPr algn="ctr">
              <a:buNone/>
            </a:pPr>
            <a:r>
              <a:rPr lang="tr-TR" dirty="0" smtClean="0"/>
              <a:t>www.</a:t>
            </a:r>
            <a:r>
              <a:rPr lang="tr-TR" dirty="0" err="1" smtClean="0"/>
              <a:t>HangiSoru</a:t>
            </a:r>
            <a:r>
              <a:rPr lang="tr-TR" smtClean="0"/>
              <a:t>.com</a:t>
            </a:r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İçerik Yer Tutucusu" descr="indir-5 f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428604"/>
            <a:ext cx="8572560" cy="564360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accent1"/>
          </a:solidFill>
        </p:spPr>
        <p:txBody>
          <a:bodyPr/>
          <a:lstStyle/>
          <a:p>
            <a:r>
              <a:rPr lang="tr-TR" dirty="0" smtClean="0"/>
              <a:t>Fiilimsilerin özellikleri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  <a:ln>
            <a:solidFill>
              <a:srgbClr val="00B0F0"/>
            </a:solidFill>
          </a:ln>
        </p:spPr>
        <p:txBody>
          <a:bodyPr anchor="t"/>
          <a:lstStyle/>
          <a:p>
            <a:pPr lvl="1">
              <a:buNone/>
            </a:pPr>
            <a:r>
              <a:rPr lang="tr-TR" dirty="0" smtClean="0"/>
              <a:t>Fiillerden türetilirler.</a:t>
            </a:r>
          </a:p>
          <a:p>
            <a:pPr lvl="1">
              <a:buNone/>
            </a:pPr>
            <a:r>
              <a:rPr lang="tr-TR" dirty="0" smtClean="0"/>
              <a:t>Olumsuzluk eki </a:t>
            </a:r>
            <a:r>
              <a:rPr lang="tr-TR" dirty="0" err="1" smtClean="0"/>
              <a:t>me</a:t>
            </a:r>
            <a:r>
              <a:rPr lang="tr-TR" dirty="0" smtClean="0"/>
              <a:t>-</a:t>
            </a:r>
            <a:r>
              <a:rPr lang="tr-TR" dirty="0" err="1" smtClean="0"/>
              <a:t>ma</a:t>
            </a:r>
            <a:r>
              <a:rPr lang="tr-TR" dirty="0" smtClean="0"/>
              <a:t> alabilirler .</a:t>
            </a:r>
          </a:p>
          <a:p>
            <a:pPr lvl="1">
              <a:buNone/>
            </a:pPr>
            <a:r>
              <a:rPr lang="tr-TR" dirty="0" smtClean="0"/>
              <a:t>Kip ve kişi eki </a:t>
            </a:r>
            <a:r>
              <a:rPr lang="tr-TR" dirty="0" smtClean="0">
                <a:solidFill>
                  <a:schemeClr val="accent3"/>
                </a:solidFill>
              </a:rPr>
              <a:t>alamazlar.</a:t>
            </a:r>
          </a:p>
          <a:p>
            <a:pPr lvl="1">
              <a:buNone/>
            </a:pPr>
            <a:r>
              <a:rPr lang="tr-TR" dirty="0" smtClean="0"/>
              <a:t>Cümlede ad soylu kelimeler  sıfat, isim,zarf gibi görev yaparlar.</a:t>
            </a:r>
          </a:p>
          <a:p>
            <a:pPr lvl="1">
              <a:buNone/>
            </a:pPr>
            <a:r>
              <a:rPr lang="tr-TR" dirty="0" smtClean="0"/>
              <a:t>İsmin aldığı </a:t>
            </a:r>
            <a:r>
              <a:rPr lang="tr-TR" dirty="0" err="1" smtClean="0"/>
              <a:t>eklerialabilirler</a:t>
            </a:r>
            <a:r>
              <a:rPr lang="tr-TR" dirty="0" smtClean="0"/>
              <a:t>.</a:t>
            </a:r>
          </a:p>
          <a:p>
            <a:pPr lvl="1">
              <a:buNone/>
            </a:pPr>
            <a:r>
              <a:rPr lang="tr-TR" dirty="0" smtClean="0"/>
              <a:t>İsim-fiil,sıfat-fiil,zarf-fiil olarak üç gruba ayrılırlar.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tr-TR" sz="4800" dirty="0" smtClean="0"/>
              <a:t>İsim-fiil</a:t>
            </a:r>
            <a:endParaRPr lang="tr-TR" sz="4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357298"/>
            <a:ext cx="8215370" cy="53292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dirty="0" smtClean="0"/>
              <a:t>Mastar eki diğer adıdır.</a:t>
            </a:r>
          </a:p>
          <a:p>
            <a:r>
              <a:rPr lang="tr-TR" dirty="0" smtClean="0"/>
              <a:t>Fiillere getirilen –</a:t>
            </a:r>
            <a:r>
              <a:rPr lang="tr-TR" dirty="0" err="1" smtClean="0"/>
              <a:t>ma</a:t>
            </a:r>
            <a:r>
              <a:rPr lang="tr-TR" dirty="0" smtClean="0"/>
              <a:t>-</a:t>
            </a:r>
            <a:r>
              <a:rPr lang="tr-TR" dirty="0" err="1" smtClean="0"/>
              <a:t>ış</a:t>
            </a:r>
            <a:r>
              <a:rPr lang="tr-TR" dirty="0" smtClean="0"/>
              <a:t>-</a:t>
            </a:r>
            <a:r>
              <a:rPr lang="tr-TR" dirty="0" err="1" smtClean="0"/>
              <a:t>mak</a:t>
            </a:r>
            <a:r>
              <a:rPr lang="tr-TR" dirty="0" smtClean="0"/>
              <a:t> ekleriyle yapılır.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ÖRNEK </a:t>
            </a:r>
            <a:r>
              <a:rPr lang="tr-TR" dirty="0" smtClean="0"/>
              <a:t>onun oku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ma</a:t>
            </a:r>
            <a:r>
              <a:rPr lang="tr-TR" dirty="0" smtClean="0"/>
              <a:t>sını beğeniyorum.</a:t>
            </a:r>
          </a:p>
          <a:p>
            <a:r>
              <a:rPr lang="tr-TR" dirty="0" smtClean="0"/>
              <a:t>Kitap okuy</a:t>
            </a:r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uş</a:t>
            </a:r>
            <a:r>
              <a:rPr lang="tr-TR" dirty="0" smtClean="0"/>
              <a:t>u çok güzeldir.</a:t>
            </a:r>
          </a:p>
          <a:p>
            <a:r>
              <a:rPr lang="tr-TR" dirty="0" smtClean="0"/>
              <a:t>Derse gir</a:t>
            </a:r>
            <a:r>
              <a:rPr lang="tr-TR" dirty="0" smtClean="0">
                <a:solidFill>
                  <a:schemeClr val="accent1"/>
                </a:solidFill>
              </a:rPr>
              <a:t>mek</a:t>
            </a:r>
            <a:r>
              <a:rPr lang="tr-TR" dirty="0" smtClean="0"/>
              <a:t> istiyorum.</a:t>
            </a:r>
          </a:p>
          <a:p>
            <a:r>
              <a:rPr lang="tr-TR" dirty="0" smtClean="0"/>
              <a:t>Ödevini yap</a:t>
            </a:r>
            <a:r>
              <a:rPr lang="tr-TR" dirty="0" smtClean="0">
                <a:solidFill>
                  <a:srgbClr val="7030A0"/>
                </a:solidFill>
              </a:rPr>
              <a:t>ma</a:t>
            </a:r>
            <a:r>
              <a:rPr lang="tr-TR" dirty="0" smtClean="0"/>
              <a:t>ya başladı.</a:t>
            </a:r>
          </a:p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NOT </a:t>
            </a:r>
            <a:r>
              <a:rPr lang="tr-TR" dirty="0" smtClean="0"/>
              <a:t>olumsuzluk eki almış fiillerde karşılaştırmamalıdır.</a:t>
            </a:r>
          </a:p>
          <a:p>
            <a:r>
              <a:rPr lang="tr-TR" dirty="0" smtClean="0"/>
              <a:t>Sakın buradan ayrıl</a:t>
            </a:r>
            <a:r>
              <a:rPr lang="tr-TR" dirty="0" smtClean="0">
                <a:solidFill>
                  <a:schemeClr val="bg1"/>
                </a:solidFill>
              </a:rPr>
              <a:t>ma</a:t>
            </a:r>
            <a:r>
              <a:rPr lang="tr-TR" dirty="0" smtClean="0"/>
              <a:t> dedi - olumsuzluk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00B0F0"/>
            </a:solidFill>
          </a:ln>
        </p:spPr>
        <p:txBody>
          <a:bodyPr/>
          <a:lstStyle/>
          <a:p>
            <a:r>
              <a:rPr lang="tr-TR" dirty="0" smtClean="0"/>
              <a:t>kalıplaşmış ekler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5"/>
          </a:solidFill>
        </p:spPr>
        <p:txBody>
          <a:bodyPr/>
          <a:lstStyle/>
          <a:p>
            <a:r>
              <a:rPr lang="tr-TR" dirty="0" smtClean="0"/>
              <a:t>Dondurma</a:t>
            </a:r>
          </a:p>
          <a:p>
            <a:r>
              <a:rPr lang="tr-TR" dirty="0" smtClean="0"/>
              <a:t>Kazma</a:t>
            </a:r>
          </a:p>
          <a:p>
            <a:r>
              <a:rPr lang="tr-TR" dirty="0" smtClean="0"/>
              <a:t>Sarma</a:t>
            </a:r>
          </a:p>
          <a:p>
            <a:r>
              <a:rPr lang="tr-TR" dirty="0" smtClean="0"/>
              <a:t>Yazma</a:t>
            </a:r>
          </a:p>
          <a:p>
            <a:r>
              <a:rPr lang="tr-TR" dirty="0" smtClean="0"/>
              <a:t>Benim çakmağımı getir bakalım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rgbClr val="4C4C00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tr-TR" dirty="0" smtClean="0"/>
              <a:t>Sıfat-fiil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rgbClr val="7030A0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tr-TR" dirty="0" smtClean="0"/>
              <a:t>Diğer adı </a:t>
            </a:r>
            <a:r>
              <a:rPr lang="tr-TR" dirty="0" smtClean="0">
                <a:solidFill>
                  <a:schemeClr val="bg1"/>
                </a:solidFill>
              </a:rPr>
              <a:t>ortaç</a:t>
            </a:r>
            <a:r>
              <a:rPr lang="tr-TR" dirty="0" smtClean="0"/>
              <a:t>tır.</a:t>
            </a:r>
          </a:p>
          <a:p>
            <a:r>
              <a:rPr lang="tr-TR" dirty="0" smtClean="0"/>
              <a:t>Fiillere getirilen  </a:t>
            </a:r>
            <a:r>
              <a:rPr lang="tr-TR" dirty="0" smtClean="0">
                <a:solidFill>
                  <a:schemeClr val="bg1"/>
                </a:solidFill>
              </a:rPr>
              <a:t>an,-ası,-</a:t>
            </a:r>
            <a:r>
              <a:rPr lang="tr-TR" dirty="0" err="1" smtClean="0">
                <a:solidFill>
                  <a:schemeClr val="bg1"/>
                </a:solidFill>
              </a:rPr>
              <a:t>mez</a:t>
            </a:r>
            <a:r>
              <a:rPr lang="tr-TR" dirty="0" smtClean="0">
                <a:solidFill>
                  <a:schemeClr val="bg1"/>
                </a:solidFill>
              </a:rPr>
              <a:t>,--ar,-dik,-</a:t>
            </a:r>
            <a:r>
              <a:rPr lang="tr-TR" dirty="0" err="1" smtClean="0">
                <a:solidFill>
                  <a:schemeClr val="bg1"/>
                </a:solidFill>
              </a:rPr>
              <a:t>ecek</a:t>
            </a:r>
            <a:r>
              <a:rPr lang="tr-TR" dirty="0" smtClean="0">
                <a:solidFill>
                  <a:schemeClr val="bg1"/>
                </a:solidFill>
              </a:rPr>
              <a:t>,-</a:t>
            </a:r>
            <a:r>
              <a:rPr lang="tr-TR" dirty="0" err="1" smtClean="0">
                <a:solidFill>
                  <a:schemeClr val="bg1"/>
                </a:solidFill>
              </a:rPr>
              <a:t>miş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ekleiyle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smtClean="0"/>
              <a:t>yapılırlar.</a:t>
            </a:r>
          </a:p>
          <a:p>
            <a:pPr>
              <a:buNone/>
            </a:pPr>
            <a:r>
              <a:rPr lang="tr-TR" dirty="0" smtClean="0"/>
              <a:t>  NOT SIFATLAR BİR İSİMDEN ÖNCE GELİRLER.</a:t>
            </a:r>
          </a:p>
          <a:p>
            <a:pPr>
              <a:buNone/>
            </a:pPr>
            <a:r>
              <a:rPr lang="tr-TR" dirty="0" smtClean="0"/>
              <a:t>Annemin öpül</a:t>
            </a:r>
            <a:r>
              <a:rPr lang="tr-TR" dirty="0" smtClean="0">
                <a:solidFill>
                  <a:schemeClr val="bg1"/>
                </a:solidFill>
              </a:rPr>
              <a:t>esi</a:t>
            </a:r>
            <a:r>
              <a:rPr lang="tr-TR" dirty="0" smtClean="0"/>
              <a:t> </a:t>
            </a:r>
            <a:r>
              <a:rPr lang="tr-TR" dirty="0" smtClean="0">
                <a:solidFill>
                  <a:schemeClr val="bg1"/>
                </a:solidFill>
              </a:rPr>
              <a:t>ellerinden</a:t>
            </a:r>
            <a:r>
              <a:rPr lang="tr-TR" dirty="0" smtClean="0"/>
              <a:t> öptüm.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</a:rPr>
              <a:t>Gelen</a:t>
            </a:r>
            <a:r>
              <a:rPr lang="tr-TR" dirty="0" smtClean="0"/>
              <a:t>  çocuk doğruyu söyledi.</a:t>
            </a:r>
          </a:p>
          <a:p>
            <a:pPr>
              <a:buNone/>
            </a:pPr>
            <a:r>
              <a:rPr lang="tr-TR" dirty="0" smtClean="0"/>
              <a:t>Tek </a:t>
            </a:r>
            <a:r>
              <a:rPr lang="tr-TR" dirty="0" smtClean="0">
                <a:solidFill>
                  <a:schemeClr val="bg1"/>
                </a:solidFill>
              </a:rPr>
              <a:t>gelmeyen</a:t>
            </a:r>
            <a:r>
              <a:rPr lang="tr-TR" dirty="0" smtClean="0"/>
              <a:t> o oldu.</a:t>
            </a:r>
          </a:p>
          <a:p>
            <a:pPr>
              <a:buNone/>
            </a:pPr>
            <a:r>
              <a:rPr lang="tr-TR" dirty="0" smtClean="0"/>
              <a:t>Geride</a:t>
            </a:r>
            <a:r>
              <a:rPr lang="tr-TR" dirty="0" smtClean="0">
                <a:solidFill>
                  <a:schemeClr val="bg1"/>
                </a:solidFill>
              </a:rPr>
              <a:t> kalan </a:t>
            </a:r>
            <a:r>
              <a:rPr lang="tr-TR" dirty="0" smtClean="0"/>
              <a:t>kıza ayıp oldu.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dirty="0" smtClean="0"/>
              <a:t>Adlaşmış sıfat-fiil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  <a:solidFill>
            <a:srgbClr val="FF33CC"/>
          </a:solidFill>
          <a:ln>
            <a:solidFill>
              <a:srgbClr val="FF33CC">
                <a:alpha val="94902"/>
              </a:srgbClr>
            </a:solidFill>
          </a:ln>
        </p:spPr>
        <p:txBody>
          <a:bodyPr/>
          <a:lstStyle/>
          <a:p>
            <a:r>
              <a:rPr lang="tr-TR" dirty="0" smtClean="0"/>
              <a:t>Sıfat-fiil -  öğretmen başarılı olan öğrencilere hediye verdi.</a:t>
            </a:r>
          </a:p>
          <a:p>
            <a:r>
              <a:rPr lang="tr-TR" dirty="0" smtClean="0"/>
              <a:t>Adlaşmış sıfat fiil -öğretmen başarılı </a:t>
            </a:r>
            <a:r>
              <a:rPr lang="tr-TR" dirty="0" smtClean="0">
                <a:solidFill>
                  <a:schemeClr val="bg1"/>
                </a:solidFill>
              </a:rPr>
              <a:t>olanlara</a:t>
            </a:r>
            <a:r>
              <a:rPr lang="tr-TR" dirty="0" smtClean="0"/>
              <a:t> hediye verdi.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tr-TR" dirty="0" smtClean="0"/>
              <a:t>Zarf-fiil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rgbClr val="33CC33"/>
          </a:solidFill>
        </p:spPr>
        <p:txBody>
          <a:bodyPr/>
          <a:lstStyle/>
          <a:p>
            <a:r>
              <a:rPr lang="tr-TR" dirty="0" smtClean="0"/>
              <a:t>Diğer adı bağ-fiil ve ulaçtır.</a:t>
            </a:r>
          </a:p>
          <a:p>
            <a:r>
              <a:rPr lang="tr-TR" dirty="0" smtClean="0"/>
              <a:t>Fiillere getirilen </a:t>
            </a:r>
            <a:r>
              <a:rPr lang="tr-TR" dirty="0" err="1" smtClean="0"/>
              <a:t>ıp</a:t>
            </a:r>
            <a:r>
              <a:rPr lang="tr-TR" dirty="0" smtClean="0"/>
              <a:t>,erek,-</a:t>
            </a:r>
            <a:r>
              <a:rPr lang="tr-TR" dirty="0" err="1" smtClean="0"/>
              <a:t>ken</a:t>
            </a:r>
            <a:r>
              <a:rPr lang="tr-TR" dirty="0" smtClean="0"/>
              <a:t>,alı,asiye,</a:t>
            </a:r>
            <a:r>
              <a:rPr lang="tr-TR" dirty="0" err="1" smtClean="0"/>
              <a:t>ınca</a:t>
            </a:r>
            <a:r>
              <a:rPr lang="tr-TR" dirty="0" smtClean="0"/>
              <a:t>,-</a:t>
            </a:r>
            <a:r>
              <a:rPr lang="tr-TR" dirty="0" err="1" smtClean="0"/>
              <a:t>madan</a:t>
            </a:r>
            <a:r>
              <a:rPr lang="tr-TR" dirty="0" smtClean="0"/>
              <a:t>,ar…</a:t>
            </a:r>
            <a:r>
              <a:rPr lang="tr-TR" dirty="0" err="1" smtClean="0"/>
              <a:t>maz</a:t>
            </a:r>
            <a:r>
              <a:rPr lang="tr-TR" dirty="0" smtClean="0"/>
              <a:t>,a…a gibi ekleriyle yapılırlar.</a:t>
            </a:r>
          </a:p>
          <a:p>
            <a:r>
              <a:rPr lang="tr-TR" dirty="0" smtClean="0"/>
              <a:t>ÖRNEK  Sen </a:t>
            </a:r>
            <a:r>
              <a:rPr lang="tr-TR" dirty="0" smtClean="0">
                <a:solidFill>
                  <a:schemeClr val="bg1"/>
                </a:solidFill>
              </a:rPr>
              <a:t>gideli </a:t>
            </a:r>
            <a:r>
              <a:rPr lang="tr-TR" dirty="0" smtClean="0"/>
              <a:t>tadı tuzu kalmadı.</a:t>
            </a:r>
          </a:p>
          <a:p>
            <a:r>
              <a:rPr lang="tr-TR" dirty="0" smtClean="0"/>
              <a:t>Buralara </a:t>
            </a:r>
            <a:r>
              <a:rPr lang="tr-TR" dirty="0" smtClean="0">
                <a:solidFill>
                  <a:schemeClr val="bg1"/>
                </a:solidFill>
              </a:rPr>
              <a:t>çalışarak</a:t>
            </a:r>
            <a:r>
              <a:rPr lang="tr-TR" dirty="0" smtClean="0"/>
              <a:t> geldi.</a:t>
            </a:r>
          </a:p>
          <a:p>
            <a:r>
              <a:rPr lang="tr-TR" dirty="0" smtClean="0"/>
              <a:t>Ekmekleri</a:t>
            </a:r>
            <a:r>
              <a:rPr lang="tr-TR" dirty="0" smtClean="0">
                <a:solidFill>
                  <a:schemeClr val="bg1"/>
                </a:solidFill>
              </a:rPr>
              <a:t> alıp </a:t>
            </a:r>
            <a:r>
              <a:rPr lang="tr-TR" dirty="0" smtClean="0"/>
              <a:t>gitti.</a:t>
            </a:r>
          </a:p>
          <a:p>
            <a:r>
              <a:rPr lang="tr-TR" dirty="0" smtClean="0"/>
              <a:t>Ödevini </a:t>
            </a:r>
            <a:r>
              <a:rPr lang="tr-TR" dirty="0" smtClean="0">
                <a:solidFill>
                  <a:schemeClr val="bg1"/>
                </a:solidFill>
              </a:rPr>
              <a:t>yapmadan</a:t>
            </a:r>
            <a:r>
              <a:rPr lang="tr-TR" dirty="0" smtClean="0"/>
              <a:t> geldi.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1714488"/>
            <a:ext cx="3579785" cy="590522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 smtClean="0"/>
              <a:t>Günün sözü </a:t>
            </a:r>
            <a:endParaRPr lang="tr-TR" dirty="0"/>
          </a:p>
        </p:txBody>
      </p:sp>
      <p:pic>
        <p:nvPicPr>
          <p:cNvPr id="5" name="4 İçerik Yer Tutucusu" descr="indir garfiyıl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571868" y="285728"/>
            <a:ext cx="5286412" cy="6286544"/>
          </a:xfrm>
          <a:solidFill>
            <a:schemeClr val="tx2">
              <a:lumMod val="60000"/>
              <a:lumOff val="40000"/>
            </a:schemeClr>
          </a:solidFill>
        </p:spPr>
      </p:pic>
      <p:sp>
        <p:nvSpPr>
          <p:cNvPr id="6" name="5 Metin Yer Tutucusu"/>
          <p:cNvSpPr>
            <a:spLocks noGrp="1"/>
          </p:cNvSpPr>
          <p:nvPr>
            <p:ph type="body" sz="half" idx="2"/>
          </p:nvPr>
        </p:nvSpPr>
        <p:spPr>
          <a:xfrm flipH="1">
            <a:off x="0" y="2285992"/>
            <a:ext cx="3511232" cy="3840171"/>
          </a:xfrm>
        </p:spPr>
        <p:txBody>
          <a:bodyPr/>
          <a:lstStyle/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GELECEĞİ SATIN ALABİLECEK TEK ŞEY, BUGÜNDÜR.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BUNU YAPMAYA ÇOK EMEK  VERDİM OKUYAN KİŞİLERE ÇOK TEŞEKKÜREDERİM.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223</Words>
  <PresentationFormat>Ekran Gösterisi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FİİLİMSİLER</vt:lpstr>
      <vt:lpstr>Slayt 2</vt:lpstr>
      <vt:lpstr>Fiilimsilerin özellikleri</vt:lpstr>
      <vt:lpstr>İsim-fiil</vt:lpstr>
      <vt:lpstr>kalıplaşmış ekler</vt:lpstr>
      <vt:lpstr>Sıfat-fiil</vt:lpstr>
      <vt:lpstr>Adlaşmış sıfat-fiil</vt:lpstr>
      <vt:lpstr>Zarf-fiil</vt:lpstr>
      <vt:lpstr>Günün sözü </vt:lpstr>
    </vt:vector>
  </TitlesOfParts>
  <Manager>https://www.HangiSoru.com</Manager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https://www.HangiSoru.com</dc:title>
  <dc:subject>https://www.HangiSoru.com</dc:subject>
  <dc:creator>https://www.HangiSoru.com</dc:creator>
  <cp:keywords>https:/www.HangiSoru.com</cp:keywords>
  <dc:description>https://www.HangiSoru.com</dc:description>
  <cp:lastModifiedBy>Öğretmenler Odası</cp:lastModifiedBy>
  <cp:revision>4</cp:revision>
  <dcterms:created xsi:type="dcterms:W3CDTF">2020-04-20T10:47:54Z</dcterms:created>
  <dcterms:modified xsi:type="dcterms:W3CDTF">2020-04-27T07:22:37Z</dcterms:modified>
  <cp:category>https://www.HangiSoru.com</cp:category>
</cp:coreProperties>
</file>