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mp3" ContentType="audio/mpe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0" r:id="rId1"/>
  </p:sldMasterIdLst>
  <p:notesMasterIdLst>
    <p:notesMasterId r:id="rId17"/>
  </p:notesMasterIdLst>
  <p:handoutMasterIdLst>
    <p:handoutMasterId r:id="rId18"/>
  </p:handoutMasterIdLst>
  <p:sldIdLst>
    <p:sldId id="256" r:id="rId2"/>
    <p:sldId id="258" r:id="rId3"/>
    <p:sldId id="259" r:id="rId4"/>
    <p:sldId id="260" r:id="rId5"/>
    <p:sldId id="261" r:id="rId6"/>
    <p:sldId id="262" r:id="rId7"/>
    <p:sldId id="263" r:id="rId8"/>
    <p:sldId id="264" r:id="rId9"/>
    <p:sldId id="265" r:id="rId10"/>
    <p:sldId id="266" r:id="rId11"/>
    <p:sldId id="267" r:id="rId12"/>
    <p:sldId id="277" r:id="rId13"/>
    <p:sldId id="278" r:id="rId14"/>
    <p:sldId id="279" r:id="rId15"/>
    <p:sldId id="28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BRAHIM" initials="İ" lastIdx="1" clrIdx="0">
    <p:extLst>
      <p:ext uri="{19B8F6BF-5375-455C-9EA6-DF929625EA0E}">
        <p15:presenceInfo xmlns:p15="http://schemas.microsoft.com/office/powerpoint/2012/main" xmlns="" userId="İBRAHI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29" autoAdjust="0"/>
    <p:restoredTop sz="94291" autoAdjust="0"/>
  </p:normalViewPr>
  <p:slideViewPr>
    <p:cSldViewPr snapToGrid="0">
      <p:cViewPr varScale="1">
        <p:scale>
          <a:sx n="78" d="100"/>
          <a:sy n="78" d="100"/>
        </p:scale>
        <p:origin x="-114" y="-52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EA826C-61CF-4E36-B114-CEAD4BB969C4}"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tr-TR"/>
        </a:p>
      </dgm:t>
    </dgm:pt>
    <dgm:pt modelId="{74C65628-2D2E-4CF8-8309-E0FF9ADEE6A2}">
      <dgm:prSet phldrT="[Text]" phldr="1"/>
      <dgm:spPr/>
      <dgm:t>
        <a:bodyPr/>
        <a:lstStyle/>
        <a:p>
          <a:endParaRPr lang="tr-TR"/>
        </a:p>
      </dgm:t>
    </dgm:pt>
    <dgm:pt modelId="{FCFF5D04-37D9-48C6-8A98-2AD02899FCF4}" type="parTrans" cxnId="{151E404C-E73C-419B-A81D-A3CC25590068}">
      <dgm:prSet/>
      <dgm:spPr/>
      <dgm:t>
        <a:bodyPr/>
        <a:lstStyle/>
        <a:p>
          <a:endParaRPr lang="tr-TR"/>
        </a:p>
      </dgm:t>
    </dgm:pt>
    <dgm:pt modelId="{1764098B-D249-499E-9FF2-90A90AB15029}" type="sibTrans" cxnId="{151E404C-E73C-419B-A81D-A3CC25590068}">
      <dgm:prSet/>
      <dgm:spPr/>
      <dgm:t>
        <a:bodyPr/>
        <a:lstStyle/>
        <a:p>
          <a:endParaRPr lang="tr-TR"/>
        </a:p>
      </dgm:t>
    </dgm:pt>
    <dgm:pt modelId="{5CCE3C18-1F61-4010-B3AA-DA6DEE98DBD0}">
      <dgm:prSet phldrT="[Text]"/>
      <dgm:spPr/>
      <dgm:t>
        <a:bodyPr/>
        <a:lstStyle/>
        <a:p>
          <a:r>
            <a:rPr lang="tr-TR" dirty="0">
              <a:solidFill>
                <a:schemeClr val="accent1">
                  <a:lumMod val="50000"/>
                </a:schemeClr>
              </a:solidFill>
            </a:rPr>
            <a:t>Hadi</a:t>
          </a:r>
        </a:p>
      </dgm:t>
    </dgm:pt>
    <dgm:pt modelId="{2B06AF44-7B25-4F28-A0C9-F8EDC342BD13}" type="parTrans" cxnId="{77CA838C-1388-4A6E-A99D-E2296D5BBF7D}">
      <dgm:prSet/>
      <dgm:spPr/>
      <dgm:t>
        <a:bodyPr/>
        <a:lstStyle/>
        <a:p>
          <a:endParaRPr lang="tr-TR"/>
        </a:p>
      </dgm:t>
    </dgm:pt>
    <dgm:pt modelId="{F78A5CC1-565A-4242-98C5-20321B19E88F}" type="sibTrans" cxnId="{77CA838C-1388-4A6E-A99D-E2296D5BBF7D}">
      <dgm:prSet/>
      <dgm:spPr/>
      <dgm:t>
        <a:bodyPr/>
        <a:lstStyle/>
        <a:p>
          <a:endParaRPr lang="tr-TR"/>
        </a:p>
      </dgm:t>
    </dgm:pt>
    <dgm:pt modelId="{EC2FCF04-BA90-4B67-93B3-683FB060791C}">
      <dgm:prSet phldrT="[Text]" phldr="1"/>
      <dgm:spPr/>
      <dgm:t>
        <a:bodyPr/>
        <a:lstStyle/>
        <a:p>
          <a:endParaRPr lang="tr-TR"/>
        </a:p>
      </dgm:t>
    </dgm:pt>
    <dgm:pt modelId="{F6772B4C-CB75-46A1-A116-B1D5097637D5}" type="parTrans" cxnId="{6A69C754-27B6-4F64-8B4B-6E5FB810E423}">
      <dgm:prSet/>
      <dgm:spPr/>
      <dgm:t>
        <a:bodyPr/>
        <a:lstStyle/>
        <a:p>
          <a:endParaRPr lang="tr-TR"/>
        </a:p>
      </dgm:t>
    </dgm:pt>
    <dgm:pt modelId="{AC6CF7D4-5DB4-4539-8581-AF7D588497A9}" type="sibTrans" cxnId="{6A69C754-27B6-4F64-8B4B-6E5FB810E423}">
      <dgm:prSet/>
      <dgm:spPr/>
      <dgm:t>
        <a:bodyPr/>
        <a:lstStyle/>
        <a:p>
          <a:endParaRPr lang="tr-TR"/>
        </a:p>
      </dgm:t>
    </dgm:pt>
    <dgm:pt modelId="{312E690F-4D1A-45C6-91DA-3610134A1A1E}">
      <dgm:prSet phldrT="[Text]"/>
      <dgm:spPr/>
      <dgm:t>
        <a:bodyPr/>
        <a:lstStyle/>
        <a:p>
          <a:r>
            <a:rPr lang="tr-TR" dirty="0">
              <a:solidFill>
                <a:schemeClr val="accent1">
                  <a:lumMod val="50000"/>
                </a:schemeClr>
              </a:solidFill>
            </a:rPr>
            <a:t>Başlayalım</a:t>
          </a:r>
        </a:p>
      </dgm:t>
    </dgm:pt>
    <dgm:pt modelId="{823E8BA7-443E-47E9-9F4A-0DCFFCDE277E}" type="parTrans" cxnId="{C042CC23-A373-40C1-B150-8B4479ED30A4}">
      <dgm:prSet/>
      <dgm:spPr/>
      <dgm:t>
        <a:bodyPr/>
        <a:lstStyle/>
        <a:p>
          <a:endParaRPr lang="tr-TR"/>
        </a:p>
      </dgm:t>
    </dgm:pt>
    <dgm:pt modelId="{D2952F54-C922-491D-9888-490B8AE066CA}" type="sibTrans" cxnId="{C042CC23-A373-40C1-B150-8B4479ED30A4}">
      <dgm:prSet/>
      <dgm:spPr/>
      <dgm:t>
        <a:bodyPr/>
        <a:lstStyle/>
        <a:p>
          <a:endParaRPr lang="tr-TR"/>
        </a:p>
      </dgm:t>
    </dgm:pt>
    <dgm:pt modelId="{1D64815D-2656-4C46-939B-A01207D398AB}">
      <dgm:prSet phldrT="[Text]" phldr="1"/>
      <dgm:spPr/>
      <dgm:t>
        <a:bodyPr/>
        <a:lstStyle/>
        <a:p>
          <a:endParaRPr lang="tr-TR"/>
        </a:p>
      </dgm:t>
    </dgm:pt>
    <dgm:pt modelId="{9D24B207-394F-4FDA-997E-19667374B4B6}" type="parTrans" cxnId="{CA149CE0-02E6-4A50-B740-1D7A26AFE9BA}">
      <dgm:prSet/>
      <dgm:spPr/>
      <dgm:t>
        <a:bodyPr/>
        <a:lstStyle/>
        <a:p>
          <a:endParaRPr lang="tr-TR"/>
        </a:p>
      </dgm:t>
    </dgm:pt>
    <dgm:pt modelId="{E0F35BF9-23DB-431B-9640-3AE00DA610A1}" type="sibTrans" cxnId="{CA149CE0-02E6-4A50-B740-1D7A26AFE9BA}">
      <dgm:prSet/>
      <dgm:spPr/>
      <dgm:t>
        <a:bodyPr/>
        <a:lstStyle/>
        <a:p>
          <a:endParaRPr lang="tr-TR"/>
        </a:p>
      </dgm:t>
    </dgm:pt>
    <dgm:pt modelId="{4A3A1902-22CA-49AF-A041-D9AE525C9F5A}" type="pres">
      <dgm:prSet presAssocID="{12EA826C-61CF-4E36-B114-CEAD4BB969C4}" presName="Name0" presStyleCnt="0">
        <dgm:presLayoutVars>
          <dgm:chMax val="7"/>
          <dgm:chPref val="5"/>
        </dgm:presLayoutVars>
      </dgm:prSet>
      <dgm:spPr/>
      <dgm:t>
        <a:bodyPr/>
        <a:lstStyle/>
        <a:p>
          <a:endParaRPr lang="tr-TR"/>
        </a:p>
      </dgm:t>
    </dgm:pt>
    <dgm:pt modelId="{3E7700EC-1811-4F6A-9849-CB15122868B3}" type="pres">
      <dgm:prSet presAssocID="{12EA826C-61CF-4E36-B114-CEAD4BB969C4}" presName="arrowNode" presStyleLbl="node1" presStyleIdx="0" presStyleCnt="1"/>
      <dgm:spPr/>
    </dgm:pt>
    <dgm:pt modelId="{A11F2F3D-8935-47A2-9513-93B843C349BB}" type="pres">
      <dgm:prSet presAssocID="{74C65628-2D2E-4CF8-8309-E0FF9ADEE6A2}" presName="txNode1" presStyleLbl="revTx" presStyleIdx="0" presStyleCnt="5">
        <dgm:presLayoutVars>
          <dgm:bulletEnabled val="1"/>
        </dgm:presLayoutVars>
      </dgm:prSet>
      <dgm:spPr/>
      <dgm:t>
        <a:bodyPr/>
        <a:lstStyle/>
        <a:p>
          <a:endParaRPr lang="tr-TR"/>
        </a:p>
      </dgm:t>
    </dgm:pt>
    <dgm:pt modelId="{1DB092E3-2455-4246-8C5D-35ECD27B511B}" type="pres">
      <dgm:prSet presAssocID="{5CCE3C18-1F61-4010-B3AA-DA6DEE98DBD0}" presName="txNode2" presStyleLbl="revTx" presStyleIdx="1" presStyleCnt="5">
        <dgm:presLayoutVars>
          <dgm:bulletEnabled val="1"/>
        </dgm:presLayoutVars>
      </dgm:prSet>
      <dgm:spPr/>
      <dgm:t>
        <a:bodyPr/>
        <a:lstStyle/>
        <a:p>
          <a:endParaRPr lang="tr-TR"/>
        </a:p>
      </dgm:t>
    </dgm:pt>
    <dgm:pt modelId="{79CE5598-7515-49AA-A968-06986B88C0EC}" type="pres">
      <dgm:prSet presAssocID="{F78A5CC1-565A-4242-98C5-20321B19E88F}" presName="dotNode2" presStyleCnt="0"/>
      <dgm:spPr/>
    </dgm:pt>
    <dgm:pt modelId="{A202142D-E84F-472A-9CBD-FFD2FB227C12}" type="pres">
      <dgm:prSet presAssocID="{F78A5CC1-565A-4242-98C5-20321B19E88F}" presName="dotRepeatNode" presStyleLbl="fgShp" presStyleIdx="0" presStyleCnt="3"/>
      <dgm:spPr/>
      <dgm:t>
        <a:bodyPr/>
        <a:lstStyle/>
        <a:p>
          <a:endParaRPr lang="tr-TR"/>
        </a:p>
      </dgm:t>
    </dgm:pt>
    <dgm:pt modelId="{72622F74-0542-484D-8847-574AC1255DD6}" type="pres">
      <dgm:prSet presAssocID="{EC2FCF04-BA90-4B67-93B3-683FB060791C}" presName="txNode3" presStyleLbl="revTx" presStyleIdx="2" presStyleCnt="5">
        <dgm:presLayoutVars>
          <dgm:bulletEnabled val="1"/>
        </dgm:presLayoutVars>
      </dgm:prSet>
      <dgm:spPr/>
      <dgm:t>
        <a:bodyPr/>
        <a:lstStyle/>
        <a:p>
          <a:endParaRPr lang="tr-TR"/>
        </a:p>
      </dgm:t>
    </dgm:pt>
    <dgm:pt modelId="{3813E337-E185-46E3-8502-BE831F7D5203}" type="pres">
      <dgm:prSet presAssocID="{AC6CF7D4-5DB4-4539-8581-AF7D588497A9}" presName="dotNode3" presStyleCnt="0"/>
      <dgm:spPr/>
    </dgm:pt>
    <dgm:pt modelId="{7DDD7BF5-C0CE-4FA9-9CB3-FB027CC579BB}" type="pres">
      <dgm:prSet presAssocID="{AC6CF7D4-5DB4-4539-8581-AF7D588497A9}" presName="dotRepeatNode" presStyleLbl="fgShp" presStyleIdx="1" presStyleCnt="3"/>
      <dgm:spPr/>
      <dgm:t>
        <a:bodyPr/>
        <a:lstStyle/>
        <a:p>
          <a:endParaRPr lang="tr-TR"/>
        </a:p>
      </dgm:t>
    </dgm:pt>
    <dgm:pt modelId="{78FC032F-642C-4D1C-8EDB-EF0C8F4714AD}" type="pres">
      <dgm:prSet presAssocID="{312E690F-4D1A-45C6-91DA-3610134A1A1E}" presName="txNode4" presStyleLbl="revTx" presStyleIdx="3" presStyleCnt="5" custLinFactNeighborX="-3576" custLinFactNeighborY="-1623">
        <dgm:presLayoutVars>
          <dgm:bulletEnabled val="1"/>
        </dgm:presLayoutVars>
      </dgm:prSet>
      <dgm:spPr/>
      <dgm:t>
        <a:bodyPr/>
        <a:lstStyle/>
        <a:p>
          <a:endParaRPr lang="tr-TR"/>
        </a:p>
      </dgm:t>
    </dgm:pt>
    <dgm:pt modelId="{5A0318C6-9E27-4FDA-976B-BEBCEF6D81BF}" type="pres">
      <dgm:prSet presAssocID="{D2952F54-C922-491D-9888-490B8AE066CA}" presName="dotNode4" presStyleCnt="0"/>
      <dgm:spPr/>
    </dgm:pt>
    <dgm:pt modelId="{A2A3A1D9-F814-4700-BCD2-3D3D03734CC7}" type="pres">
      <dgm:prSet presAssocID="{D2952F54-C922-491D-9888-490B8AE066CA}" presName="dotRepeatNode" presStyleLbl="fgShp" presStyleIdx="2" presStyleCnt="3"/>
      <dgm:spPr/>
      <dgm:t>
        <a:bodyPr/>
        <a:lstStyle/>
        <a:p>
          <a:endParaRPr lang="tr-TR"/>
        </a:p>
      </dgm:t>
    </dgm:pt>
    <dgm:pt modelId="{DCE5727C-AAF7-4F32-9D7A-63D6CDD12AD0}" type="pres">
      <dgm:prSet presAssocID="{1D64815D-2656-4C46-939B-A01207D398AB}" presName="txNode5" presStyleLbl="revTx" presStyleIdx="4" presStyleCnt="5">
        <dgm:presLayoutVars>
          <dgm:bulletEnabled val="1"/>
        </dgm:presLayoutVars>
      </dgm:prSet>
      <dgm:spPr/>
      <dgm:t>
        <a:bodyPr/>
        <a:lstStyle/>
        <a:p>
          <a:endParaRPr lang="tr-TR"/>
        </a:p>
      </dgm:t>
    </dgm:pt>
  </dgm:ptLst>
  <dgm:cxnLst>
    <dgm:cxn modelId="{BD98BBF2-6A82-4034-9A1D-480C36F936EF}" type="presOf" srcId="{5CCE3C18-1F61-4010-B3AA-DA6DEE98DBD0}" destId="{1DB092E3-2455-4246-8C5D-35ECD27B511B}" srcOrd="0" destOrd="0" presId="urn:microsoft.com/office/officeart/2009/3/layout/DescendingProcess"/>
    <dgm:cxn modelId="{6A69C754-27B6-4F64-8B4B-6E5FB810E423}" srcId="{12EA826C-61CF-4E36-B114-CEAD4BB969C4}" destId="{EC2FCF04-BA90-4B67-93B3-683FB060791C}" srcOrd="2" destOrd="0" parTransId="{F6772B4C-CB75-46A1-A116-B1D5097637D5}" sibTransId="{AC6CF7D4-5DB4-4539-8581-AF7D588497A9}"/>
    <dgm:cxn modelId="{AB8606CF-7BDA-40E5-AB84-D805F37E059E}" type="presOf" srcId="{312E690F-4D1A-45C6-91DA-3610134A1A1E}" destId="{78FC032F-642C-4D1C-8EDB-EF0C8F4714AD}" srcOrd="0" destOrd="0" presId="urn:microsoft.com/office/officeart/2009/3/layout/DescendingProcess"/>
    <dgm:cxn modelId="{CA149CE0-02E6-4A50-B740-1D7A26AFE9BA}" srcId="{12EA826C-61CF-4E36-B114-CEAD4BB969C4}" destId="{1D64815D-2656-4C46-939B-A01207D398AB}" srcOrd="4" destOrd="0" parTransId="{9D24B207-394F-4FDA-997E-19667374B4B6}" sibTransId="{E0F35BF9-23DB-431B-9640-3AE00DA610A1}"/>
    <dgm:cxn modelId="{31940669-D9EA-4150-8616-ACD83015A9D6}" type="presOf" srcId="{D2952F54-C922-491D-9888-490B8AE066CA}" destId="{A2A3A1D9-F814-4700-BCD2-3D3D03734CC7}" srcOrd="0" destOrd="0" presId="urn:microsoft.com/office/officeart/2009/3/layout/DescendingProcess"/>
    <dgm:cxn modelId="{D5764450-74ED-4509-A2E8-8B221F545BDE}" type="presOf" srcId="{1D64815D-2656-4C46-939B-A01207D398AB}" destId="{DCE5727C-AAF7-4F32-9D7A-63D6CDD12AD0}" srcOrd="0" destOrd="0" presId="urn:microsoft.com/office/officeart/2009/3/layout/DescendingProcess"/>
    <dgm:cxn modelId="{77CA838C-1388-4A6E-A99D-E2296D5BBF7D}" srcId="{12EA826C-61CF-4E36-B114-CEAD4BB969C4}" destId="{5CCE3C18-1F61-4010-B3AA-DA6DEE98DBD0}" srcOrd="1" destOrd="0" parTransId="{2B06AF44-7B25-4F28-A0C9-F8EDC342BD13}" sibTransId="{F78A5CC1-565A-4242-98C5-20321B19E88F}"/>
    <dgm:cxn modelId="{C042CC23-A373-40C1-B150-8B4479ED30A4}" srcId="{12EA826C-61CF-4E36-B114-CEAD4BB969C4}" destId="{312E690F-4D1A-45C6-91DA-3610134A1A1E}" srcOrd="3" destOrd="0" parTransId="{823E8BA7-443E-47E9-9F4A-0DCFFCDE277E}" sibTransId="{D2952F54-C922-491D-9888-490B8AE066CA}"/>
    <dgm:cxn modelId="{EEFD502B-E0F8-43A0-B05F-8C5C31F23F73}" type="presOf" srcId="{12EA826C-61CF-4E36-B114-CEAD4BB969C4}" destId="{4A3A1902-22CA-49AF-A041-D9AE525C9F5A}" srcOrd="0" destOrd="0" presId="urn:microsoft.com/office/officeart/2009/3/layout/DescendingProcess"/>
    <dgm:cxn modelId="{85349915-245D-45F3-BADE-0B88B364E5F5}" type="presOf" srcId="{74C65628-2D2E-4CF8-8309-E0FF9ADEE6A2}" destId="{A11F2F3D-8935-47A2-9513-93B843C349BB}" srcOrd="0" destOrd="0" presId="urn:microsoft.com/office/officeart/2009/3/layout/DescendingProcess"/>
    <dgm:cxn modelId="{E3C519E0-7323-4F19-AB1D-A6AAB2CAC897}" type="presOf" srcId="{EC2FCF04-BA90-4B67-93B3-683FB060791C}" destId="{72622F74-0542-484D-8847-574AC1255DD6}" srcOrd="0" destOrd="0" presId="urn:microsoft.com/office/officeart/2009/3/layout/DescendingProcess"/>
    <dgm:cxn modelId="{151E404C-E73C-419B-A81D-A3CC25590068}" srcId="{12EA826C-61CF-4E36-B114-CEAD4BB969C4}" destId="{74C65628-2D2E-4CF8-8309-E0FF9ADEE6A2}" srcOrd="0" destOrd="0" parTransId="{FCFF5D04-37D9-48C6-8A98-2AD02899FCF4}" sibTransId="{1764098B-D249-499E-9FF2-90A90AB15029}"/>
    <dgm:cxn modelId="{21E8DB45-1104-46FD-933F-C697265C37F1}" type="presOf" srcId="{AC6CF7D4-5DB4-4539-8581-AF7D588497A9}" destId="{7DDD7BF5-C0CE-4FA9-9CB3-FB027CC579BB}" srcOrd="0" destOrd="0" presId="urn:microsoft.com/office/officeart/2009/3/layout/DescendingProcess"/>
    <dgm:cxn modelId="{DA67ABC9-1C12-4705-B7B3-4B280739215D}" type="presOf" srcId="{F78A5CC1-565A-4242-98C5-20321B19E88F}" destId="{A202142D-E84F-472A-9CBD-FFD2FB227C12}" srcOrd="0" destOrd="0" presId="urn:microsoft.com/office/officeart/2009/3/layout/DescendingProcess"/>
    <dgm:cxn modelId="{E3C674BE-D00C-4B5A-BA34-45FF8680EC3E}" type="presParOf" srcId="{4A3A1902-22CA-49AF-A041-D9AE525C9F5A}" destId="{3E7700EC-1811-4F6A-9849-CB15122868B3}" srcOrd="0" destOrd="0" presId="urn:microsoft.com/office/officeart/2009/3/layout/DescendingProcess"/>
    <dgm:cxn modelId="{5947D774-8C44-4838-8D9F-143C7600BE42}" type="presParOf" srcId="{4A3A1902-22CA-49AF-A041-D9AE525C9F5A}" destId="{A11F2F3D-8935-47A2-9513-93B843C349BB}" srcOrd="1" destOrd="0" presId="urn:microsoft.com/office/officeart/2009/3/layout/DescendingProcess"/>
    <dgm:cxn modelId="{B713B73B-39C1-4966-BA67-97A0BF9025B9}" type="presParOf" srcId="{4A3A1902-22CA-49AF-A041-D9AE525C9F5A}" destId="{1DB092E3-2455-4246-8C5D-35ECD27B511B}" srcOrd="2" destOrd="0" presId="urn:microsoft.com/office/officeart/2009/3/layout/DescendingProcess"/>
    <dgm:cxn modelId="{A7CCE4A1-F8B3-43BA-9E57-A1F3DB3BE2EA}" type="presParOf" srcId="{4A3A1902-22CA-49AF-A041-D9AE525C9F5A}" destId="{79CE5598-7515-49AA-A968-06986B88C0EC}" srcOrd="3" destOrd="0" presId="urn:microsoft.com/office/officeart/2009/3/layout/DescendingProcess"/>
    <dgm:cxn modelId="{BAE181E0-827E-4C02-8163-C23FF3FA779B}" type="presParOf" srcId="{79CE5598-7515-49AA-A968-06986B88C0EC}" destId="{A202142D-E84F-472A-9CBD-FFD2FB227C12}" srcOrd="0" destOrd="0" presId="urn:microsoft.com/office/officeart/2009/3/layout/DescendingProcess"/>
    <dgm:cxn modelId="{0865D67D-088D-4A17-9704-582323BC31A3}" type="presParOf" srcId="{4A3A1902-22CA-49AF-A041-D9AE525C9F5A}" destId="{72622F74-0542-484D-8847-574AC1255DD6}" srcOrd="4" destOrd="0" presId="urn:microsoft.com/office/officeart/2009/3/layout/DescendingProcess"/>
    <dgm:cxn modelId="{D452A43C-3BD2-4693-A4C5-20FE68C844CD}" type="presParOf" srcId="{4A3A1902-22CA-49AF-A041-D9AE525C9F5A}" destId="{3813E337-E185-46E3-8502-BE831F7D5203}" srcOrd="5" destOrd="0" presId="urn:microsoft.com/office/officeart/2009/3/layout/DescendingProcess"/>
    <dgm:cxn modelId="{818C63F2-2E68-44F8-ABC2-1639539335A0}" type="presParOf" srcId="{3813E337-E185-46E3-8502-BE831F7D5203}" destId="{7DDD7BF5-C0CE-4FA9-9CB3-FB027CC579BB}" srcOrd="0" destOrd="0" presId="urn:microsoft.com/office/officeart/2009/3/layout/DescendingProcess"/>
    <dgm:cxn modelId="{3FE17D0E-B7F0-42DB-A305-86451BE90BA6}" type="presParOf" srcId="{4A3A1902-22CA-49AF-A041-D9AE525C9F5A}" destId="{78FC032F-642C-4D1C-8EDB-EF0C8F4714AD}" srcOrd="6" destOrd="0" presId="urn:microsoft.com/office/officeart/2009/3/layout/DescendingProcess"/>
    <dgm:cxn modelId="{97693E00-E473-468B-BDAA-C4BA18C15EFF}" type="presParOf" srcId="{4A3A1902-22CA-49AF-A041-D9AE525C9F5A}" destId="{5A0318C6-9E27-4FDA-976B-BEBCEF6D81BF}" srcOrd="7" destOrd="0" presId="urn:microsoft.com/office/officeart/2009/3/layout/DescendingProcess"/>
    <dgm:cxn modelId="{01982701-9BB4-4C56-B113-C9143DF178AA}" type="presParOf" srcId="{5A0318C6-9E27-4FDA-976B-BEBCEF6D81BF}" destId="{A2A3A1D9-F814-4700-BCD2-3D3D03734CC7}" srcOrd="0" destOrd="0" presId="urn:microsoft.com/office/officeart/2009/3/layout/DescendingProcess"/>
    <dgm:cxn modelId="{FBF67948-38DB-4A23-AAD2-BF7DDA31998A}" type="presParOf" srcId="{4A3A1902-22CA-49AF-A041-D9AE525C9F5A}" destId="{DCE5727C-AAF7-4F32-9D7A-63D6CDD12AD0}" srcOrd="8" destOrd="0" presId="urn:microsoft.com/office/officeart/2009/3/layout/DescendingProcess"/>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E7700EC-1811-4F6A-9849-CB15122868B3}">
      <dsp:nvSpPr>
        <dsp:cNvPr id="0" name=""/>
        <dsp:cNvSpPr/>
      </dsp:nvSpPr>
      <dsp:spPr>
        <a:xfrm rot="4396374">
          <a:off x="1397313" y="1078272"/>
          <a:ext cx="4677714" cy="3262122"/>
        </a:xfrm>
        <a:prstGeom prst="swooshArrow">
          <a:avLst>
            <a:gd name="adj1" fmla="val 16310"/>
            <a:gd name="adj2" fmla="val 313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02142D-E84F-472A-9CBD-FFD2FB227C12}">
      <dsp:nvSpPr>
        <dsp:cNvPr id="0" name=""/>
        <dsp:cNvSpPr/>
      </dsp:nvSpPr>
      <dsp:spPr>
        <a:xfrm>
          <a:off x="3149599" y="1504221"/>
          <a:ext cx="118126" cy="118126"/>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DD7BF5-C0CE-4FA9-9CB3-FB027CC579BB}">
      <dsp:nvSpPr>
        <dsp:cNvPr id="0" name=""/>
        <dsp:cNvSpPr/>
      </dsp:nvSpPr>
      <dsp:spPr>
        <a:xfrm>
          <a:off x="3958444" y="2156629"/>
          <a:ext cx="118126" cy="118126"/>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A3A1D9-F814-4700-BCD2-3D3D03734CC7}">
      <dsp:nvSpPr>
        <dsp:cNvPr id="0" name=""/>
        <dsp:cNvSpPr/>
      </dsp:nvSpPr>
      <dsp:spPr>
        <a:xfrm>
          <a:off x="4564630" y="2919577"/>
          <a:ext cx="118126" cy="118126"/>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1F2F3D-8935-47A2-9513-93B843C349BB}">
      <dsp:nvSpPr>
        <dsp:cNvPr id="0" name=""/>
        <dsp:cNvSpPr/>
      </dsp:nvSpPr>
      <dsp:spPr>
        <a:xfrm>
          <a:off x="1083733" y="0"/>
          <a:ext cx="2205397" cy="866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b" anchorCtr="0">
          <a:noAutofit/>
        </a:bodyPr>
        <a:lstStyle/>
        <a:p>
          <a:pPr lvl="0" algn="ctr" defTabSz="1377950">
            <a:lnSpc>
              <a:spcPct val="90000"/>
            </a:lnSpc>
            <a:spcBef>
              <a:spcPct val="0"/>
            </a:spcBef>
            <a:spcAft>
              <a:spcPct val="35000"/>
            </a:spcAft>
          </a:pPr>
          <a:endParaRPr lang="tr-TR" sz="3100" kern="1200"/>
        </a:p>
      </dsp:txBody>
      <dsp:txXfrm>
        <a:off x="1083733" y="0"/>
        <a:ext cx="2205397" cy="866986"/>
      </dsp:txXfrm>
    </dsp:sp>
    <dsp:sp modelId="{1DB092E3-2455-4246-8C5D-35ECD27B511B}">
      <dsp:nvSpPr>
        <dsp:cNvPr id="0" name=""/>
        <dsp:cNvSpPr/>
      </dsp:nvSpPr>
      <dsp:spPr>
        <a:xfrm>
          <a:off x="3825578" y="1129792"/>
          <a:ext cx="3218688" cy="866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l" defTabSz="1377950">
            <a:lnSpc>
              <a:spcPct val="90000"/>
            </a:lnSpc>
            <a:spcBef>
              <a:spcPct val="0"/>
            </a:spcBef>
            <a:spcAft>
              <a:spcPct val="35000"/>
            </a:spcAft>
          </a:pPr>
          <a:r>
            <a:rPr lang="tr-TR" sz="3100" kern="1200" dirty="0">
              <a:solidFill>
                <a:schemeClr val="accent1">
                  <a:lumMod val="50000"/>
                </a:schemeClr>
              </a:solidFill>
            </a:rPr>
            <a:t>Hadi</a:t>
          </a:r>
        </a:p>
      </dsp:txBody>
      <dsp:txXfrm>
        <a:off x="3825578" y="1129792"/>
        <a:ext cx="3218688" cy="866986"/>
      </dsp:txXfrm>
    </dsp:sp>
    <dsp:sp modelId="{72622F74-0542-484D-8847-574AC1255DD6}">
      <dsp:nvSpPr>
        <dsp:cNvPr id="0" name=""/>
        <dsp:cNvSpPr/>
      </dsp:nvSpPr>
      <dsp:spPr>
        <a:xfrm>
          <a:off x="1083733" y="1782199"/>
          <a:ext cx="2563029" cy="866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r" defTabSz="1377950">
            <a:lnSpc>
              <a:spcPct val="90000"/>
            </a:lnSpc>
            <a:spcBef>
              <a:spcPct val="0"/>
            </a:spcBef>
            <a:spcAft>
              <a:spcPct val="35000"/>
            </a:spcAft>
          </a:pPr>
          <a:endParaRPr lang="tr-TR" sz="3100" kern="1200"/>
        </a:p>
      </dsp:txBody>
      <dsp:txXfrm>
        <a:off x="1083733" y="1782199"/>
        <a:ext cx="2563029" cy="866986"/>
      </dsp:txXfrm>
    </dsp:sp>
    <dsp:sp modelId="{78FC032F-642C-4D1C-8EDB-EF0C8F4714AD}">
      <dsp:nvSpPr>
        <dsp:cNvPr id="0" name=""/>
        <dsp:cNvSpPr/>
      </dsp:nvSpPr>
      <dsp:spPr>
        <a:xfrm>
          <a:off x="5006951" y="2531076"/>
          <a:ext cx="1966976" cy="866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l" defTabSz="1377950">
            <a:lnSpc>
              <a:spcPct val="90000"/>
            </a:lnSpc>
            <a:spcBef>
              <a:spcPct val="0"/>
            </a:spcBef>
            <a:spcAft>
              <a:spcPct val="35000"/>
            </a:spcAft>
          </a:pPr>
          <a:r>
            <a:rPr lang="tr-TR" sz="3100" kern="1200" dirty="0">
              <a:solidFill>
                <a:schemeClr val="accent1">
                  <a:lumMod val="50000"/>
                </a:schemeClr>
              </a:solidFill>
            </a:rPr>
            <a:t>Başlayalım</a:t>
          </a:r>
        </a:p>
      </dsp:txBody>
      <dsp:txXfrm>
        <a:off x="5006951" y="2531076"/>
        <a:ext cx="1966976" cy="866986"/>
      </dsp:txXfrm>
    </dsp:sp>
    <dsp:sp modelId="{DCE5727C-AAF7-4F32-9D7A-63D6CDD12AD0}">
      <dsp:nvSpPr>
        <dsp:cNvPr id="0" name=""/>
        <dsp:cNvSpPr/>
      </dsp:nvSpPr>
      <dsp:spPr>
        <a:xfrm>
          <a:off x="4064000" y="4551680"/>
          <a:ext cx="2980266" cy="866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t" anchorCtr="0">
          <a:noAutofit/>
        </a:bodyPr>
        <a:lstStyle/>
        <a:p>
          <a:pPr lvl="0" algn="ctr" defTabSz="1377950">
            <a:lnSpc>
              <a:spcPct val="90000"/>
            </a:lnSpc>
            <a:spcBef>
              <a:spcPct val="0"/>
            </a:spcBef>
            <a:spcAft>
              <a:spcPct val="35000"/>
            </a:spcAft>
          </a:pPr>
          <a:endParaRPr lang="tr-TR" sz="3100" kern="1200"/>
        </a:p>
      </dsp:txBody>
      <dsp:txXfrm>
        <a:off x="4064000" y="4551680"/>
        <a:ext cx="2980266" cy="866986"/>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5499FE-FDEC-46C1-9AB1-A9088E4A4FF3}" type="datetimeFigureOut">
              <a:rPr lang="tr-TR" smtClean="0"/>
              <a:pPr/>
              <a:t>9.11.2020</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E581D2-2344-4236-A13A-42F772F8B34B}" type="slidenum">
              <a:rPr lang="tr-TR" smtClean="0"/>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89F72D-05F2-4A27-AC60-DE9728F22618}" type="datetimeFigureOut">
              <a:rPr lang="tr-TR" smtClean="0"/>
              <a:pPr/>
              <a:t>9.11.2020</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35DC80-86BF-490E-9A19-39DC85AE0A9F}" type="slidenum">
              <a:rPr lang="tr-TR" smtClean="0"/>
              <a:pPr/>
              <a:t>‹#›</a:t>
            </a:fld>
            <a:endParaRPr lang="tr-TR"/>
          </a:p>
        </p:txBody>
      </p:sp>
    </p:spTree>
    <p:extLst>
      <p:ext uri="{BB962C8B-B14F-4D97-AF65-F5344CB8AC3E}">
        <p14:creationId xmlns:p14="http://schemas.microsoft.com/office/powerpoint/2010/main" xmlns="" val="1595011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ED8CB2-C86A-4F3F-956D-3E765BFB2311}" type="datetimeFigureOut">
              <a:rPr lang="tr-TR" smtClean="0"/>
              <a:pPr/>
              <a:t>9.11.2020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8D6B71B-F3E5-4526-8F01-2B5E6D2192A6}" type="slidenum">
              <a:rPr lang="tr-TR" smtClean="0"/>
              <a:pPr/>
              <a:t>‹#›</a:t>
            </a:fld>
            <a:endParaRPr lang="tr-TR"/>
          </a:p>
        </p:txBody>
      </p:sp>
    </p:spTree>
    <p:extLst>
      <p:ext uri="{BB962C8B-B14F-4D97-AF65-F5344CB8AC3E}">
        <p14:creationId xmlns:p14="http://schemas.microsoft.com/office/powerpoint/2010/main" xmlns="" val="2215004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ED8CB2-C86A-4F3F-956D-3E765BFB2311}" type="datetimeFigureOut">
              <a:rPr lang="tr-TR" smtClean="0"/>
              <a:pPr/>
              <a:t>9.11.2020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8D6B71B-F3E5-4526-8F01-2B5E6D2192A6}" type="slidenum">
              <a:rPr lang="tr-TR" smtClean="0"/>
              <a:pPr/>
              <a:t>‹#›</a:t>
            </a:fld>
            <a:endParaRPr lang="tr-TR"/>
          </a:p>
        </p:txBody>
      </p:sp>
    </p:spTree>
    <p:extLst>
      <p:ext uri="{BB962C8B-B14F-4D97-AF65-F5344CB8AC3E}">
        <p14:creationId xmlns:p14="http://schemas.microsoft.com/office/powerpoint/2010/main" xmlns="" val="2829660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ED8CB2-C86A-4F3F-956D-3E765BFB2311}" type="datetimeFigureOut">
              <a:rPr lang="tr-TR" smtClean="0"/>
              <a:pPr/>
              <a:t>9.11.2020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8D6B71B-F3E5-4526-8F01-2B5E6D2192A6}" type="slidenum">
              <a:rPr lang="tr-TR" smtClean="0"/>
              <a:pPr/>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626700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ED8CB2-C86A-4F3F-956D-3E765BFB2311}" type="datetimeFigureOut">
              <a:rPr lang="tr-TR" smtClean="0"/>
              <a:pPr/>
              <a:t>9.11.2020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8D6B71B-F3E5-4526-8F01-2B5E6D2192A6}" type="slidenum">
              <a:rPr lang="tr-TR" smtClean="0"/>
              <a:pPr/>
              <a:t>‹#›</a:t>
            </a:fld>
            <a:endParaRPr lang="tr-TR"/>
          </a:p>
        </p:txBody>
      </p:sp>
    </p:spTree>
    <p:extLst>
      <p:ext uri="{BB962C8B-B14F-4D97-AF65-F5344CB8AC3E}">
        <p14:creationId xmlns:p14="http://schemas.microsoft.com/office/powerpoint/2010/main" xmlns="" val="497096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ED8CB2-C86A-4F3F-956D-3E765BFB2311}" type="datetimeFigureOut">
              <a:rPr lang="tr-TR" smtClean="0"/>
              <a:pPr/>
              <a:t>9.11.2020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8D6B71B-F3E5-4526-8F01-2B5E6D2192A6}" type="slidenum">
              <a:rPr lang="tr-TR" smtClean="0"/>
              <a:pPr/>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974806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ED8CB2-C86A-4F3F-956D-3E765BFB2311}" type="datetimeFigureOut">
              <a:rPr lang="tr-TR" smtClean="0"/>
              <a:pPr/>
              <a:t>9.11.2020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8D6B71B-F3E5-4526-8F01-2B5E6D2192A6}" type="slidenum">
              <a:rPr lang="tr-TR" smtClean="0"/>
              <a:pPr/>
              <a:t>‹#›</a:t>
            </a:fld>
            <a:endParaRPr lang="tr-TR"/>
          </a:p>
        </p:txBody>
      </p:sp>
    </p:spTree>
    <p:extLst>
      <p:ext uri="{BB962C8B-B14F-4D97-AF65-F5344CB8AC3E}">
        <p14:creationId xmlns:p14="http://schemas.microsoft.com/office/powerpoint/2010/main" xmlns="" val="2332246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ED8CB2-C86A-4F3F-956D-3E765BFB2311}" type="datetimeFigureOut">
              <a:rPr lang="tr-TR" smtClean="0"/>
              <a:pPr/>
              <a:t>9.11.2020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8D6B71B-F3E5-4526-8F01-2B5E6D2192A6}" type="slidenum">
              <a:rPr lang="tr-TR" smtClean="0"/>
              <a:pPr/>
              <a:t>‹#›</a:t>
            </a:fld>
            <a:endParaRPr lang="tr-TR"/>
          </a:p>
        </p:txBody>
      </p:sp>
    </p:spTree>
    <p:extLst>
      <p:ext uri="{BB962C8B-B14F-4D97-AF65-F5344CB8AC3E}">
        <p14:creationId xmlns:p14="http://schemas.microsoft.com/office/powerpoint/2010/main" xmlns="" val="1528667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ED8CB2-C86A-4F3F-956D-3E765BFB2311}" type="datetimeFigureOut">
              <a:rPr lang="tr-TR" smtClean="0"/>
              <a:pPr/>
              <a:t>9.11.2020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8D6B71B-F3E5-4526-8F01-2B5E6D2192A6}" type="slidenum">
              <a:rPr lang="tr-TR" smtClean="0"/>
              <a:pPr/>
              <a:t>‹#›</a:t>
            </a:fld>
            <a:endParaRPr lang="tr-TR"/>
          </a:p>
        </p:txBody>
      </p:sp>
    </p:spTree>
    <p:extLst>
      <p:ext uri="{BB962C8B-B14F-4D97-AF65-F5344CB8AC3E}">
        <p14:creationId xmlns:p14="http://schemas.microsoft.com/office/powerpoint/2010/main" xmlns="" val="2205872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ED8CB2-C86A-4F3F-956D-3E765BFB2311}" type="datetimeFigureOut">
              <a:rPr lang="tr-TR" smtClean="0"/>
              <a:pPr/>
              <a:t>9.11.2020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8D6B71B-F3E5-4526-8F01-2B5E6D2192A6}" type="slidenum">
              <a:rPr lang="tr-TR" smtClean="0"/>
              <a:pPr/>
              <a:t>‹#›</a:t>
            </a:fld>
            <a:endParaRPr lang="tr-TR"/>
          </a:p>
        </p:txBody>
      </p:sp>
    </p:spTree>
    <p:extLst>
      <p:ext uri="{BB962C8B-B14F-4D97-AF65-F5344CB8AC3E}">
        <p14:creationId xmlns:p14="http://schemas.microsoft.com/office/powerpoint/2010/main" xmlns="" val="1007736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ED8CB2-C86A-4F3F-956D-3E765BFB2311}" type="datetimeFigureOut">
              <a:rPr lang="tr-TR" smtClean="0"/>
              <a:pPr/>
              <a:t>9.11.2020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8D6B71B-F3E5-4526-8F01-2B5E6D2192A6}" type="slidenum">
              <a:rPr lang="tr-TR" smtClean="0"/>
              <a:pPr/>
              <a:t>‹#›</a:t>
            </a:fld>
            <a:endParaRPr lang="tr-TR"/>
          </a:p>
        </p:txBody>
      </p:sp>
    </p:spTree>
    <p:extLst>
      <p:ext uri="{BB962C8B-B14F-4D97-AF65-F5344CB8AC3E}">
        <p14:creationId xmlns:p14="http://schemas.microsoft.com/office/powerpoint/2010/main" xmlns="" val="991241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ED8CB2-C86A-4F3F-956D-3E765BFB2311}" type="datetimeFigureOut">
              <a:rPr lang="tr-TR" smtClean="0"/>
              <a:pPr/>
              <a:t>9.11.2020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8D6B71B-F3E5-4526-8F01-2B5E6D2192A6}" type="slidenum">
              <a:rPr lang="tr-TR" smtClean="0"/>
              <a:pPr/>
              <a:t>‹#›</a:t>
            </a:fld>
            <a:endParaRPr lang="tr-TR"/>
          </a:p>
        </p:txBody>
      </p:sp>
    </p:spTree>
    <p:extLst>
      <p:ext uri="{BB962C8B-B14F-4D97-AF65-F5344CB8AC3E}">
        <p14:creationId xmlns:p14="http://schemas.microsoft.com/office/powerpoint/2010/main" xmlns="" val="3509690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ED8CB2-C86A-4F3F-956D-3E765BFB2311}" type="datetimeFigureOut">
              <a:rPr lang="tr-TR" smtClean="0"/>
              <a:pPr/>
              <a:t>9.11.2020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8D6B71B-F3E5-4526-8F01-2B5E6D2192A6}" type="slidenum">
              <a:rPr lang="tr-TR" smtClean="0"/>
              <a:pPr/>
              <a:t>‹#›</a:t>
            </a:fld>
            <a:endParaRPr lang="tr-TR"/>
          </a:p>
        </p:txBody>
      </p:sp>
    </p:spTree>
    <p:extLst>
      <p:ext uri="{BB962C8B-B14F-4D97-AF65-F5344CB8AC3E}">
        <p14:creationId xmlns:p14="http://schemas.microsoft.com/office/powerpoint/2010/main" xmlns="" val="139885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ED8CB2-C86A-4F3F-956D-3E765BFB2311}" type="datetimeFigureOut">
              <a:rPr lang="tr-TR" smtClean="0"/>
              <a:pPr/>
              <a:t>9.11.2020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8D6B71B-F3E5-4526-8F01-2B5E6D2192A6}" type="slidenum">
              <a:rPr lang="tr-TR" smtClean="0"/>
              <a:pPr/>
              <a:t>‹#›</a:t>
            </a:fld>
            <a:endParaRPr lang="tr-TR"/>
          </a:p>
        </p:txBody>
      </p:sp>
    </p:spTree>
    <p:extLst>
      <p:ext uri="{BB962C8B-B14F-4D97-AF65-F5344CB8AC3E}">
        <p14:creationId xmlns:p14="http://schemas.microsoft.com/office/powerpoint/2010/main" xmlns="" val="3382217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D8CB2-C86A-4F3F-956D-3E765BFB2311}" type="datetimeFigureOut">
              <a:rPr lang="tr-TR" smtClean="0"/>
              <a:pPr/>
              <a:t>9.11.2020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8D6B71B-F3E5-4526-8F01-2B5E6D2192A6}" type="slidenum">
              <a:rPr lang="tr-TR" smtClean="0"/>
              <a:pPr/>
              <a:t>‹#›</a:t>
            </a:fld>
            <a:endParaRPr lang="tr-TR"/>
          </a:p>
        </p:txBody>
      </p:sp>
    </p:spTree>
    <p:extLst>
      <p:ext uri="{BB962C8B-B14F-4D97-AF65-F5344CB8AC3E}">
        <p14:creationId xmlns:p14="http://schemas.microsoft.com/office/powerpoint/2010/main" xmlns="" val="2196073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ED8CB2-C86A-4F3F-956D-3E765BFB2311}" type="datetimeFigureOut">
              <a:rPr lang="tr-TR" smtClean="0"/>
              <a:pPr/>
              <a:t>9.11.2020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8D6B71B-F3E5-4526-8F01-2B5E6D2192A6}" type="slidenum">
              <a:rPr lang="tr-TR" smtClean="0"/>
              <a:pPr/>
              <a:t>‹#›</a:t>
            </a:fld>
            <a:endParaRPr lang="tr-TR"/>
          </a:p>
        </p:txBody>
      </p:sp>
    </p:spTree>
    <p:extLst>
      <p:ext uri="{BB962C8B-B14F-4D97-AF65-F5344CB8AC3E}">
        <p14:creationId xmlns:p14="http://schemas.microsoft.com/office/powerpoint/2010/main" xmlns="" val="174373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8D6B71B-F3E5-4526-8F01-2B5E6D2192A6}" type="slidenum">
              <a:rPr lang="tr-TR" smtClean="0"/>
              <a:pPr/>
              <a:t>‹#›</a:t>
            </a:fld>
            <a:endParaRPr lang="tr-TR"/>
          </a:p>
        </p:txBody>
      </p:sp>
      <p:sp>
        <p:nvSpPr>
          <p:cNvPr id="5" name="Date Placeholder 4"/>
          <p:cNvSpPr>
            <a:spLocks noGrp="1"/>
          </p:cNvSpPr>
          <p:nvPr>
            <p:ph type="dt" sz="half" idx="10"/>
          </p:nvPr>
        </p:nvSpPr>
        <p:spPr/>
        <p:txBody>
          <a:bodyPr/>
          <a:lstStyle/>
          <a:p>
            <a:fld id="{04ED8CB2-C86A-4F3F-956D-3E765BFB2311}" type="datetimeFigureOut">
              <a:rPr lang="tr-TR" smtClean="0"/>
              <a:pPr/>
              <a:t>9.11.2020</a:t>
            </a:fld>
            <a:endParaRPr lang="tr-TR"/>
          </a:p>
        </p:txBody>
      </p:sp>
    </p:spTree>
    <p:extLst>
      <p:ext uri="{BB962C8B-B14F-4D97-AF65-F5344CB8AC3E}">
        <p14:creationId xmlns:p14="http://schemas.microsoft.com/office/powerpoint/2010/main" xmlns="" val="2673959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4ED8CB2-C86A-4F3F-956D-3E765BFB2311}" type="datetimeFigureOut">
              <a:rPr lang="tr-TR" smtClean="0"/>
              <a:pPr/>
              <a:t>9.11.2020</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8D6B71B-F3E5-4526-8F01-2B5E6D2192A6}" type="slidenum">
              <a:rPr lang="tr-TR" smtClean="0"/>
              <a:pPr/>
              <a:t>‹#›</a:t>
            </a:fld>
            <a:endParaRPr lang="tr-TR"/>
          </a:p>
        </p:txBody>
      </p:sp>
    </p:spTree>
    <p:extLst>
      <p:ext uri="{BB962C8B-B14F-4D97-AF65-F5344CB8AC3E}">
        <p14:creationId xmlns:p14="http://schemas.microsoft.com/office/powerpoint/2010/main" xmlns="" val="11522312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openxmlformats.org/officeDocument/2006/relationships/hyperlink" Target="http://www.hangisoru.com/" TargetMode="Externa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Layout" Target="../slideLayouts/slideLayout2.xml"/><Relationship Id="rId1" Type="http://schemas.openxmlformats.org/officeDocument/2006/relationships/video" Target="NULL" TargetMode="External"/><Relationship Id="rId5" Type="http://schemas.openxmlformats.org/officeDocument/2006/relationships/image" Target="../media/image12.png"/><Relationship Id="rId4" Type="http://schemas.microsoft.com/office/2007/relationships/media" Target="../media/media1.mp3"/></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Action Button: Go Forward or Next 10">
            <a:hlinkClick r:id="" action="ppaction://hlinkshowjump?jump=nextslide" highlightClick="1"/>
            <a:extLst>
              <a:ext uri="{FF2B5EF4-FFF2-40B4-BE49-F238E27FC236}">
                <a16:creationId xmlns:a16="http://schemas.microsoft.com/office/drawing/2014/main" xmlns="" id="{38424515-075C-44EA-AF13-5ECE25D5B339}"/>
              </a:ext>
            </a:extLst>
          </p:cNvPr>
          <p:cNvSpPr/>
          <p:nvPr/>
        </p:nvSpPr>
        <p:spPr>
          <a:xfrm>
            <a:off x="10194388" y="5310554"/>
            <a:ext cx="1997612" cy="154744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
        <p:nvSpPr>
          <p:cNvPr id="12" name="TextBox 11">
            <a:extLst>
              <a:ext uri="{FF2B5EF4-FFF2-40B4-BE49-F238E27FC236}">
                <a16:creationId xmlns:a16="http://schemas.microsoft.com/office/drawing/2014/main" xmlns="" id="{7A466ACE-F758-4DF0-8980-081EC1792208}"/>
              </a:ext>
            </a:extLst>
          </p:cNvPr>
          <p:cNvSpPr txBox="1"/>
          <p:nvPr/>
        </p:nvSpPr>
        <p:spPr>
          <a:xfrm>
            <a:off x="3917071" y="5011843"/>
            <a:ext cx="3924886" cy="1323439"/>
          </a:xfrm>
          <a:prstGeom prst="rect">
            <a:avLst/>
          </a:prstGeom>
          <a:noFill/>
        </p:spPr>
        <p:txBody>
          <a:bodyPr wrap="square" rtlCol="0">
            <a:spAutoFit/>
          </a:bodyPr>
          <a:lstStyle/>
          <a:p>
            <a:r>
              <a:rPr lang="tr-TR" sz="4000" dirty="0">
                <a:solidFill>
                  <a:schemeClr val="accent1">
                    <a:lumMod val="75000"/>
                  </a:schemeClr>
                </a:solidFill>
              </a:rPr>
              <a:t>Melike</a:t>
            </a:r>
            <a:r>
              <a:rPr lang="tr-TR" dirty="0"/>
              <a:t> </a:t>
            </a:r>
            <a:r>
              <a:rPr lang="tr-TR" sz="4000" dirty="0">
                <a:solidFill>
                  <a:schemeClr val="accent1">
                    <a:lumMod val="75000"/>
                  </a:schemeClr>
                </a:solidFill>
              </a:rPr>
              <a:t>Ece</a:t>
            </a:r>
            <a:r>
              <a:rPr lang="tr-TR" dirty="0"/>
              <a:t> </a:t>
            </a:r>
            <a:r>
              <a:rPr lang="tr-TR" sz="4000" dirty="0">
                <a:solidFill>
                  <a:schemeClr val="accent1">
                    <a:lumMod val="75000"/>
                  </a:schemeClr>
                </a:solidFill>
              </a:rPr>
              <a:t>Yılmaz</a:t>
            </a:r>
          </a:p>
        </p:txBody>
      </p:sp>
      <p:graphicFrame>
        <p:nvGraphicFramePr>
          <p:cNvPr id="21" name="Diagram 20">
            <a:extLst>
              <a:ext uri="{FF2B5EF4-FFF2-40B4-BE49-F238E27FC236}">
                <a16:creationId xmlns:a16="http://schemas.microsoft.com/office/drawing/2014/main" xmlns="" id="{E6DA1FD5-D2FC-47BE-9262-6917313E3BB2}"/>
              </a:ext>
            </a:extLst>
          </p:cNvPr>
          <p:cNvGraphicFramePr/>
          <p:nvPr>
            <p:extLst>
              <p:ext uri="{D42A27DB-BD31-4B8C-83A1-F6EECF244321}">
                <p14:modId xmlns:p14="http://schemas.microsoft.com/office/powerpoint/2010/main" xmlns="" val="251139765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rrow: Pentagon 1">
            <a:extLst>
              <a:ext uri="{FF2B5EF4-FFF2-40B4-BE49-F238E27FC236}">
                <a16:creationId xmlns:a16="http://schemas.microsoft.com/office/drawing/2014/main" xmlns="" id="{79449739-FCCD-4634-8902-EB544746B4BE}"/>
              </a:ext>
            </a:extLst>
          </p:cNvPr>
          <p:cNvSpPr/>
          <p:nvPr/>
        </p:nvSpPr>
        <p:spPr>
          <a:xfrm>
            <a:off x="1364974" y="2809461"/>
            <a:ext cx="3578087" cy="132343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Sosyal </a:t>
            </a:r>
            <a:r>
              <a:rPr lang="tr-TR" dirty="0" smtClean="0"/>
              <a:t>Bilgiler</a:t>
            </a:r>
          </a:p>
          <a:p>
            <a:pPr algn="ctr"/>
            <a:r>
              <a:rPr lang="tr-TR" dirty="0" smtClean="0">
                <a:solidFill>
                  <a:schemeClr val="bg1"/>
                </a:solidFill>
                <a:hlinkClick r:id="rId6"/>
              </a:rPr>
              <a:t>www.</a:t>
            </a:r>
            <a:r>
              <a:rPr lang="tr-TR" dirty="0" err="1" smtClean="0">
                <a:solidFill>
                  <a:schemeClr val="bg1"/>
                </a:solidFill>
                <a:hlinkClick r:id="rId6"/>
              </a:rPr>
              <a:t>HangiSoru</a:t>
            </a:r>
            <a:r>
              <a:rPr lang="tr-TR" dirty="0" smtClean="0">
                <a:solidFill>
                  <a:schemeClr val="bg1"/>
                </a:solidFill>
                <a:hlinkClick r:id="rId6"/>
              </a:rPr>
              <a:t>.com</a:t>
            </a:r>
            <a:r>
              <a:rPr lang="tr-TR" dirty="0" smtClean="0">
                <a:solidFill>
                  <a:schemeClr val="bg1"/>
                </a:solidFill>
              </a:rPr>
              <a:t> </a:t>
            </a:r>
            <a:endParaRPr lang="tr-TR" dirty="0">
              <a:solidFill>
                <a:schemeClr val="bg1"/>
              </a:solidFill>
            </a:endParaRPr>
          </a:p>
        </p:txBody>
      </p:sp>
    </p:spTree>
    <p:extLst>
      <p:ext uri="{BB962C8B-B14F-4D97-AF65-F5344CB8AC3E}">
        <p14:creationId xmlns:p14="http://schemas.microsoft.com/office/powerpoint/2010/main" xmlns="" val="328882752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Graphic spid="21" grpId="0">
        <p:bldAsOne/>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1B1F98C-AEA6-4CAF-9CFE-350DD96A4AFC}"/>
              </a:ext>
            </a:extLst>
          </p:cNvPr>
          <p:cNvPicPr>
            <a:picLocks noChangeAspect="1"/>
          </p:cNvPicPr>
          <p:nvPr/>
        </p:nvPicPr>
        <p:blipFill>
          <a:blip r:embed="rId2" cstate="print"/>
          <a:stretch>
            <a:fillRect/>
          </a:stretch>
        </p:blipFill>
        <p:spPr>
          <a:xfrm>
            <a:off x="239592" y="0"/>
            <a:ext cx="6279424" cy="1316850"/>
          </a:xfrm>
          <a:prstGeom prst="rect">
            <a:avLst/>
          </a:prstGeom>
        </p:spPr>
      </p:pic>
      <p:sp>
        <p:nvSpPr>
          <p:cNvPr id="5" name="Scroll: Horizontal 4">
            <a:extLst>
              <a:ext uri="{FF2B5EF4-FFF2-40B4-BE49-F238E27FC236}">
                <a16:creationId xmlns:a16="http://schemas.microsoft.com/office/drawing/2014/main" xmlns="" id="{FF47FD07-5297-4D22-8BB0-2AE4B693A339}"/>
              </a:ext>
            </a:extLst>
          </p:cNvPr>
          <p:cNvSpPr/>
          <p:nvPr/>
        </p:nvSpPr>
        <p:spPr>
          <a:xfrm>
            <a:off x="424070" y="1316850"/>
            <a:ext cx="8998226" cy="5632174"/>
          </a:xfrm>
          <a:prstGeom prst="horizontalScroll">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TextBox 5">
            <a:extLst>
              <a:ext uri="{FF2B5EF4-FFF2-40B4-BE49-F238E27FC236}">
                <a16:creationId xmlns:a16="http://schemas.microsoft.com/office/drawing/2014/main" xmlns="" id="{27BBBBEF-CD04-4D03-AEAA-658B339B7F00}"/>
              </a:ext>
            </a:extLst>
          </p:cNvPr>
          <p:cNvSpPr txBox="1"/>
          <p:nvPr/>
        </p:nvSpPr>
        <p:spPr>
          <a:xfrm>
            <a:off x="1245704" y="2027583"/>
            <a:ext cx="7858539" cy="3785652"/>
          </a:xfrm>
          <a:prstGeom prst="rect">
            <a:avLst/>
          </a:prstGeom>
          <a:noFill/>
        </p:spPr>
        <p:txBody>
          <a:bodyPr wrap="square" rtlCol="0">
            <a:spAutoFit/>
          </a:bodyPr>
          <a:lstStyle/>
          <a:p>
            <a:pPr algn="just"/>
            <a:r>
              <a:rPr lang="tr-TR" sz="2400" dirty="0"/>
              <a:t>Osmanlı’nın sınırlarının günden güne genişlemesiyle birlikte farklı milletlerden insanlar bir arada yaşamaya başladı. Artan Hristiyan erkek çocuk nüfusundan faydalanmak için Devşirme sistemi oluşturuldu. Bu sistemde Yeniçerilerin de yer aldığı Kapıkulu Ordusu kuruldu. Şehirliler ve köylülerden oluşan halka reaya denilmekteydi. Köylüler, tarım ve hayvancılıkla geçimini sağlamaktaydı. Reaya denilen kesim dışında bir de yönetici, asker, din ve ilim adamlarının oluşturdukları askerî kesim bulunmaktaydı.</a:t>
            </a:r>
          </a:p>
        </p:txBody>
      </p:sp>
      <p:pic>
        <p:nvPicPr>
          <p:cNvPr id="7" name="Picture 6">
            <a:extLst>
              <a:ext uri="{FF2B5EF4-FFF2-40B4-BE49-F238E27FC236}">
                <a16:creationId xmlns:a16="http://schemas.microsoft.com/office/drawing/2014/main" xmlns="" id="{0A0A525B-2988-4570-84E8-0D19DCE3C6ED}"/>
              </a:ext>
            </a:extLst>
          </p:cNvPr>
          <p:cNvPicPr>
            <a:picLocks noChangeAspect="1"/>
          </p:cNvPicPr>
          <p:nvPr/>
        </p:nvPicPr>
        <p:blipFill>
          <a:blip r:embed="rId4" cstate="print"/>
          <a:stretch>
            <a:fillRect/>
          </a:stretch>
        </p:blipFill>
        <p:spPr>
          <a:xfrm>
            <a:off x="239592" y="0"/>
            <a:ext cx="6279424" cy="1316850"/>
          </a:xfrm>
          <a:prstGeom prst="rect">
            <a:avLst/>
          </a:prstGeom>
        </p:spPr>
      </p:pic>
    </p:spTree>
    <p:extLst>
      <p:ext uri="{BB962C8B-B14F-4D97-AF65-F5344CB8AC3E}">
        <p14:creationId xmlns:p14="http://schemas.microsoft.com/office/powerpoint/2010/main" xmlns="" val="87865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mph" presetSubtype="0" fill="hold" grpId="0" nodeType="clickEffect">
                                  <p:stCondLst>
                                    <p:cond delay="0"/>
                                  </p:stCondLst>
                                  <p:iterate type="lt">
                                    <p:tmPct val="4000"/>
                                  </p:iterate>
                                  <p:childTnLst>
                                    <p:set>
                                      <p:cBhvr override="childStyle">
                                        <p:cTn id="11" dur="500" fill="hold"/>
                                        <p:tgtEl>
                                          <p:spTgt spid="6"/>
                                        </p:tgtEl>
                                        <p:attrNameLst>
                                          <p:attrName>style.textDecorationUnderline</p:attrName>
                                        </p:attrNameLst>
                                      </p:cBhvr>
                                      <p:to>
                                        <p:strVal val="tru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2B699DA-7C32-4B1F-AA0F-FD96E20CA26C}"/>
              </a:ext>
            </a:extLst>
          </p:cNvPr>
          <p:cNvPicPr>
            <a:picLocks noChangeAspect="1"/>
          </p:cNvPicPr>
          <p:nvPr/>
        </p:nvPicPr>
        <p:blipFill>
          <a:blip r:embed="rId2" cstate="print"/>
          <a:stretch>
            <a:fillRect/>
          </a:stretch>
        </p:blipFill>
        <p:spPr>
          <a:xfrm>
            <a:off x="1797947" y="1487255"/>
            <a:ext cx="8596105" cy="3883489"/>
          </a:xfrm>
          <a:prstGeom prst="rect">
            <a:avLst/>
          </a:prstGeom>
        </p:spPr>
      </p:pic>
      <p:pic>
        <p:nvPicPr>
          <p:cNvPr id="5" name="Picture 4">
            <a:extLst>
              <a:ext uri="{FF2B5EF4-FFF2-40B4-BE49-F238E27FC236}">
                <a16:creationId xmlns:a16="http://schemas.microsoft.com/office/drawing/2014/main" xmlns="" id="{B8DA7989-F88D-4304-8E71-F525B0A1C2DC}"/>
              </a:ext>
            </a:extLst>
          </p:cNvPr>
          <p:cNvPicPr>
            <a:picLocks noChangeAspect="1"/>
          </p:cNvPicPr>
          <p:nvPr/>
        </p:nvPicPr>
        <p:blipFill>
          <a:blip r:embed="rId2" cstate="print"/>
          <a:stretch>
            <a:fillRect/>
          </a:stretch>
        </p:blipFill>
        <p:spPr>
          <a:xfrm>
            <a:off x="1950347" y="1639655"/>
            <a:ext cx="8596105" cy="3883489"/>
          </a:xfrm>
          <a:prstGeom prst="rect">
            <a:avLst/>
          </a:prstGeom>
        </p:spPr>
      </p:pic>
      <p:pic>
        <p:nvPicPr>
          <p:cNvPr id="6" name="Picture 5">
            <a:extLst>
              <a:ext uri="{FF2B5EF4-FFF2-40B4-BE49-F238E27FC236}">
                <a16:creationId xmlns:a16="http://schemas.microsoft.com/office/drawing/2014/main" xmlns="" id="{9235AC7E-F4FE-4970-BDCF-7EFBB1B992E7}"/>
              </a:ext>
            </a:extLst>
          </p:cNvPr>
          <p:cNvPicPr>
            <a:picLocks noChangeAspect="1"/>
          </p:cNvPicPr>
          <p:nvPr/>
        </p:nvPicPr>
        <p:blipFill>
          <a:blip r:embed="rId2" cstate="print"/>
          <a:stretch>
            <a:fillRect/>
          </a:stretch>
        </p:blipFill>
        <p:spPr>
          <a:xfrm>
            <a:off x="2102747" y="1792055"/>
            <a:ext cx="8596105" cy="3883489"/>
          </a:xfrm>
          <a:prstGeom prst="rect">
            <a:avLst/>
          </a:prstGeom>
        </p:spPr>
      </p:pic>
      <p:pic>
        <p:nvPicPr>
          <p:cNvPr id="7" name="Picture 6">
            <a:extLst>
              <a:ext uri="{FF2B5EF4-FFF2-40B4-BE49-F238E27FC236}">
                <a16:creationId xmlns:a16="http://schemas.microsoft.com/office/drawing/2014/main" xmlns="" id="{91865BEB-03EC-4D29-8B38-5E9974CD76DD}"/>
              </a:ext>
            </a:extLst>
          </p:cNvPr>
          <p:cNvPicPr>
            <a:picLocks noChangeAspect="1"/>
          </p:cNvPicPr>
          <p:nvPr/>
        </p:nvPicPr>
        <p:blipFill>
          <a:blip r:embed="rId3" cstate="print"/>
          <a:stretch>
            <a:fillRect/>
          </a:stretch>
        </p:blipFill>
        <p:spPr>
          <a:xfrm>
            <a:off x="226340" y="0"/>
            <a:ext cx="6279424" cy="1316850"/>
          </a:xfrm>
          <a:prstGeom prst="rect">
            <a:avLst/>
          </a:prstGeom>
        </p:spPr>
      </p:pic>
      <p:sp>
        <p:nvSpPr>
          <p:cNvPr id="10" name="Scroll: Horizontal 9">
            <a:extLst>
              <a:ext uri="{FF2B5EF4-FFF2-40B4-BE49-F238E27FC236}">
                <a16:creationId xmlns:a16="http://schemas.microsoft.com/office/drawing/2014/main" xmlns="" id="{F3E3B161-E35D-4047-9CBE-A648ED46DF9F}"/>
              </a:ext>
            </a:extLst>
          </p:cNvPr>
          <p:cNvSpPr/>
          <p:nvPr/>
        </p:nvSpPr>
        <p:spPr>
          <a:xfrm>
            <a:off x="331304" y="1267455"/>
            <a:ext cx="9276522" cy="5451397"/>
          </a:xfrm>
          <a:prstGeom prst="horizontalScroll">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TextBox 10">
            <a:extLst>
              <a:ext uri="{FF2B5EF4-FFF2-40B4-BE49-F238E27FC236}">
                <a16:creationId xmlns:a16="http://schemas.microsoft.com/office/drawing/2014/main" xmlns="" id="{0E06BB38-ED8F-495F-94FB-FD9871CFE3ED}"/>
              </a:ext>
            </a:extLst>
          </p:cNvPr>
          <p:cNvSpPr txBox="1"/>
          <p:nvPr/>
        </p:nvSpPr>
        <p:spPr>
          <a:xfrm>
            <a:off x="1166191" y="1921565"/>
            <a:ext cx="8322366" cy="4154984"/>
          </a:xfrm>
          <a:prstGeom prst="rect">
            <a:avLst/>
          </a:prstGeom>
          <a:noFill/>
        </p:spPr>
        <p:txBody>
          <a:bodyPr wrap="square" rtlCol="0">
            <a:spAutoFit/>
          </a:bodyPr>
          <a:lstStyle/>
          <a:p>
            <a:r>
              <a:rPr lang="tr-TR" sz="2400" dirty="0"/>
              <a:t>Osmanlı’nın sınırlarının günden güne genişlemesiyle birlikte farklı milletlerden insanlar bir</a:t>
            </a:r>
          </a:p>
          <a:p>
            <a:r>
              <a:rPr lang="tr-TR" sz="2400" dirty="0"/>
              <a:t>arada yaşamaya başladı. Artan Hristiyan erkek çocuk nüfusundan faydalanmak için Devşirme</a:t>
            </a:r>
          </a:p>
          <a:p>
            <a:r>
              <a:rPr lang="tr-TR" sz="2400" dirty="0"/>
              <a:t>sistemi oluşturuldu. Bu sistemde Yeniçerilerin de yer aldığı Kapıkulu Ordusu kuruldu. Şehirliler</a:t>
            </a:r>
          </a:p>
          <a:p>
            <a:r>
              <a:rPr lang="tr-TR" sz="2400" dirty="0"/>
              <a:t>ve köylülerden oluşan halka reaya denilmekteydi. Köylüler, tarım ve hayvancılıkla geçimini</a:t>
            </a:r>
          </a:p>
          <a:p>
            <a:r>
              <a:rPr lang="tr-TR" sz="2400" dirty="0"/>
              <a:t>sağlamaktaydı. Reaya denilen kesim dışında bir de yönetici, asker, din ve ilim adamlarının</a:t>
            </a:r>
          </a:p>
          <a:p>
            <a:r>
              <a:rPr lang="tr-TR" sz="2400" dirty="0"/>
              <a:t>oluşturdukları askerî kesim bulunmaktaydı.</a:t>
            </a:r>
          </a:p>
        </p:txBody>
      </p:sp>
    </p:spTree>
    <p:extLst>
      <p:ext uri="{BB962C8B-B14F-4D97-AF65-F5344CB8AC3E}">
        <p14:creationId xmlns:p14="http://schemas.microsoft.com/office/powerpoint/2010/main" xmlns="" val="14119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8" presetClass="emph" presetSubtype="0" fill="hold" grpId="0" nodeType="clickEffect">
                                  <p:stCondLst>
                                    <p:cond delay="0"/>
                                  </p:stCondLst>
                                  <p:iterate type="lt">
                                    <p:tmPct val="4000"/>
                                  </p:iterate>
                                  <p:childTnLst>
                                    <p:set>
                                      <p:cBhvr override="childStyle">
                                        <p:cTn id="13" dur="500" fill="hold"/>
                                        <p:tgtEl>
                                          <p:spTgt spid="11"/>
                                        </p:tgtEl>
                                        <p:attrNameLst>
                                          <p:attrName>style.textDecorationUnderline</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45" presetClass="exit" presetSubtype="0" fill="hold" grpId="0" nodeType="clickEffect">
                                  <p:stCondLst>
                                    <p:cond delay="0"/>
                                  </p:stCondLst>
                                  <p:childTnLst>
                                    <p:animEffect transition="out" filter="fade">
                                      <p:cBhvr>
                                        <p:cTn id="17" dur="2000"/>
                                        <p:tgtEl>
                                          <p:spTgt spid="10"/>
                                        </p:tgtEl>
                                      </p:cBhvr>
                                    </p:animEffect>
                                    <p:anim calcmode="lin" valueType="num">
                                      <p:cBhvr>
                                        <p:cTn id="18" dur="2000"/>
                                        <p:tgtEl>
                                          <p:spTgt spid="1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9" dur="2000"/>
                                        <p:tgtEl>
                                          <p:spTgt spid="10"/>
                                        </p:tgtEl>
                                        <p:attrNameLst>
                                          <p:attrName>ppt_h</p:attrName>
                                        </p:attrNameLst>
                                      </p:cBhvr>
                                      <p:tavLst>
                                        <p:tav tm="0">
                                          <p:val>
                                            <p:strVal val="ppt_h"/>
                                          </p:val>
                                        </p:tav>
                                        <p:tav tm="100000">
                                          <p:val>
                                            <p:strVal val="ppt_h"/>
                                          </p:val>
                                        </p:tav>
                                      </p:tavLst>
                                    </p:anim>
                                    <p:set>
                                      <p:cBhvr>
                                        <p:cTn id="20"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4AE087-C1ED-4624-9A64-8D92C96F083C}"/>
              </a:ext>
            </a:extLst>
          </p:cNvPr>
          <p:cNvSpPr>
            <a:spLocks noGrp="1"/>
          </p:cNvSpPr>
          <p:nvPr>
            <p:ph type="title"/>
          </p:nvPr>
        </p:nvSpPr>
        <p:spPr>
          <a:xfrm>
            <a:off x="92765" y="980661"/>
            <a:ext cx="12099235" cy="1320800"/>
          </a:xfrm>
        </p:spPr>
        <p:txBody>
          <a:bodyPr/>
          <a:lstStyle/>
          <a:p>
            <a:r>
              <a:rPr lang="tr-TR" dirty="0"/>
              <a:t>1- Osmanlı devletini kuran boy Kayı boyudur.</a:t>
            </a:r>
            <a:br>
              <a:rPr lang="tr-TR" dirty="0"/>
            </a:br>
            <a:endParaRPr lang="tr-TR" dirty="0"/>
          </a:p>
        </p:txBody>
      </p:sp>
      <p:sp>
        <p:nvSpPr>
          <p:cNvPr id="12" name="Oval 11">
            <a:extLst>
              <a:ext uri="{FF2B5EF4-FFF2-40B4-BE49-F238E27FC236}">
                <a16:creationId xmlns:a16="http://schemas.microsoft.com/office/drawing/2014/main" xmlns="" id="{6837580B-7DDA-47FC-8920-3C7337CDEA05}"/>
              </a:ext>
            </a:extLst>
          </p:cNvPr>
          <p:cNvSpPr/>
          <p:nvPr/>
        </p:nvSpPr>
        <p:spPr>
          <a:xfrm>
            <a:off x="1099930" y="3246782"/>
            <a:ext cx="2146852" cy="20540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Doğru</a:t>
            </a:r>
          </a:p>
        </p:txBody>
      </p:sp>
      <p:sp>
        <p:nvSpPr>
          <p:cNvPr id="13" name="Oval 12">
            <a:extLst>
              <a:ext uri="{FF2B5EF4-FFF2-40B4-BE49-F238E27FC236}">
                <a16:creationId xmlns:a16="http://schemas.microsoft.com/office/drawing/2014/main" xmlns="" id="{92570689-E68A-4A36-8C68-B7CB3065B32C}"/>
              </a:ext>
            </a:extLst>
          </p:cNvPr>
          <p:cNvSpPr/>
          <p:nvPr/>
        </p:nvSpPr>
        <p:spPr>
          <a:xfrm>
            <a:off x="5068956" y="3246781"/>
            <a:ext cx="2146852" cy="20540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Yanlış</a:t>
            </a:r>
          </a:p>
        </p:txBody>
      </p:sp>
      <p:sp>
        <p:nvSpPr>
          <p:cNvPr id="16" name="Action Button: Help 15">
            <a:hlinkClick r:id="rId3" action="ppaction://hlinksldjump" highlightClick="1"/>
            <a:extLst>
              <a:ext uri="{FF2B5EF4-FFF2-40B4-BE49-F238E27FC236}">
                <a16:creationId xmlns:a16="http://schemas.microsoft.com/office/drawing/2014/main" xmlns="" id="{86244915-8639-4511-B008-E4B67AC18867}"/>
              </a:ext>
            </a:extLst>
          </p:cNvPr>
          <p:cNvSpPr/>
          <p:nvPr/>
        </p:nvSpPr>
        <p:spPr>
          <a:xfrm>
            <a:off x="9687339" y="424070"/>
            <a:ext cx="1020418" cy="1007165"/>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Alkış Sesi">
            <a:hlinkClick r:id="" action="ppaction://media"/>
            <a:extLst>
              <a:ext uri="{FF2B5EF4-FFF2-40B4-BE49-F238E27FC236}">
                <a16:creationId xmlns:a16="http://schemas.microsoft.com/office/drawing/2014/main" xmlns="" id="{4C62A2CB-1D71-4C3A-B47D-C1046078E619}"/>
              </a:ext>
            </a:extLst>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flipH="1">
            <a:off x="10469215" y="4600898"/>
            <a:ext cx="689114" cy="609600"/>
          </a:xfrm>
          <a:prstGeom prst="rect">
            <a:avLst/>
          </a:prstGeom>
        </p:spPr>
      </p:pic>
    </p:spTree>
    <p:extLst>
      <p:ext uri="{BB962C8B-B14F-4D97-AF65-F5344CB8AC3E}">
        <p14:creationId xmlns:p14="http://schemas.microsoft.com/office/powerpoint/2010/main" xmlns="" val="414602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grpId="0" nodeType="clickEffect">
                                  <p:stCondLst>
                                    <p:cond delay="0"/>
                                  </p:stCondLst>
                                  <p:iterate type="lt">
                                    <p:tmAbs val="25"/>
                                  </p:iterate>
                                  <p:childTnLst>
                                    <p:set>
                                      <p:cBhvr override="childStyle">
                                        <p:cTn id="10" dur="indefinite"/>
                                        <p:tgtEl>
                                          <p:spTgt spid="12"/>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21" presetClass="exit" presetSubtype="1" fill="hold" grpId="0" nodeType="clickEffect">
                                  <p:stCondLst>
                                    <p:cond delay="0"/>
                                  </p:stCondLst>
                                  <p:childTnLst>
                                    <p:animEffect transition="out" filter="wheel(1)">
                                      <p:cBhvr>
                                        <p:cTn id="14" dur="2000"/>
                                        <p:tgtEl>
                                          <p:spTgt spid="13"/>
                                        </p:tgtEl>
                                      </p:cBhvr>
                                    </p:animEffect>
                                    <p:set>
                                      <p:cBhvr>
                                        <p:cTn id="15" dur="1" fill="hold">
                                          <p:stCondLst>
                                            <p:cond delay="1999"/>
                                          </p:stCondLst>
                                        </p:cTn>
                                        <p:tgtEl>
                                          <p:spTgt spid="1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903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0" fill="hold" display="0">
                  <p:stCondLst>
                    <p:cond delay="indefinite"/>
                  </p:stCondLst>
                  <p:endCondLst>
                    <p:cond evt="onStopAudio" delay="0">
                      <p:tgtEl>
                        <p:sldTgt/>
                      </p:tgtEl>
                    </p:cond>
                  </p:endCondLst>
                </p:cTn>
                <p:tgtEl>
                  <p:spTgt spid="6"/>
                </p:tgtEl>
              </p:cMediaNode>
            </p:video>
          </p:childTnLst>
        </p:cTn>
      </p:par>
    </p:tnLst>
    <p:bldLst>
      <p:bldP spid="2" grpId="0"/>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587B14-7748-4C6C-AA3C-D77E409FC85A}"/>
              </a:ext>
            </a:extLst>
          </p:cNvPr>
          <p:cNvSpPr>
            <a:spLocks noGrp="1"/>
          </p:cNvSpPr>
          <p:nvPr>
            <p:ph type="title"/>
          </p:nvPr>
        </p:nvSpPr>
        <p:spPr>
          <a:xfrm>
            <a:off x="677334" y="609600"/>
            <a:ext cx="8596668" cy="954157"/>
          </a:xfrm>
        </p:spPr>
        <p:txBody>
          <a:bodyPr>
            <a:normAutofit fontScale="90000"/>
          </a:bodyPr>
          <a:lstStyle/>
          <a:p>
            <a:r>
              <a:rPr lang="tr-TR" dirty="0"/>
              <a:t>2- Kayı boyu Anadolu ya Malazgirt savaşı öncesi gelmiştir.</a:t>
            </a:r>
          </a:p>
        </p:txBody>
      </p:sp>
      <p:sp>
        <p:nvSpPr>
          <p:cNvPr id="4" name="Oval 3">
            <a:extLst>
              <a:ext uri="{FF2B5EF4-FFF2-40B4-BE49-F238E27FC236}">
                <a16:creationId xmlns:a16="http://schemas.microsoft.com/office/drawing/2014/main" xmlns="" id="{20124902-10A0-4CAD-B5E3-E165A18001B0}"/>
              </a:ext>
            </a:extLst>
          </p:cNvPr>
          <p:cNvSpPr/>
          <p:nvPr/>
        </p:nvSpPr>
        <p:spPr>
          <a:xfrm>
            <a:off x="677334" y="2994991"/>
            <a:ext cx="2317657" cy="22131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Doğru</a:t>
            </a:r>
          </a:p>
        </p:txBody>
      </p:sp>
      <p:sp>
        <p:nvSpPr>
          <p:cNvPr id="5" name="Oval 4">
            <a:extLst>
              <a:ext uri="{FF2B5EF4-FFF2-40B4-BE49-F238E27FC236}">
                <a16:creationId xmlns:a16="http://schemas.microsoft.com/office/drawing/2014/main" xmlns="" id="{91A086FC-3BE6-48D8-8D91-9554D54D01DB}"/>
              </a:ext>
            </a:extLst>
          </p:cNvPr>
          <p:cNvSpPr/>
          <p:nvPr/>
        </p:nvSpPr>
        <p:spPr>
          <a:xfrm>
            <a:off x="4691270" y="2994991"/>
            <a:ext cx="2317657" cy="22131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Yanlış</a:t>
            </a:r>
          </a:p>
        </p:txBody>
      </p:sp>
      <p:sp>
        <p:nvSpPr>
          <p:cNvPr id="8" name="Action Button: Help 7">
            <a:hlinkClick r:id="rId2" action="ppaction://hlinksldjump" highlightClick="1"/>
            <a:extLst>
              <a:ext uri="{FF2B5EF4-FFF2-40B4-BE49-F238E27FC236}">
                <a16:creationId xmlns:a16="http://schemas.microsoft.com/office/drawing/2014/main" xmlns="" id="{A20E37A4-2F6F-48AA-B611-0BE69BFBA09A}"/>
              </a:ext>
            </a:extLst>
          </p:cNvPr>
          <p:cNvSpPr/>
          <p:nvPr/>
        </p:nvSpPr>
        <p:spPr>
          <a:xfrm>
            <a:off x="9274002" y="238539"/>
            <a:ext cx="1195215" cy="1325218"/>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Picture 2">
            <a:extLst>
              <a:ext uri="{FF2B5EF4-FFF2-40B4-BE49-F238E27FC236}">
                <a16:creationId xmlns:a16="http://schemas.microsoft.com/office/drawing/2014/main" xmlns="" id="{58DFB398-7303-45FE-BBFE-328498EE0E95}"/>
              </a:ext>
            </a:extLst>
          </p:cNvPr>
          <p:cNvPicPr>
            <a:picLocks noChangeAspect="1"/>
          </p:cNvPicPr>
          <p:nvPr/>
        </p:nvPicPr>
        <p:blipFill>
          <a:blip r:embed="rId3" cstate="print"/>
          <a:stretch>
            <a:fillRect/>
          </a:stretch>
        </p:blipFill>
        <p:spPr>
          <a:xfrm>
            <a:off x="10866885" y="5496312"/>
            <a:ext cx="688908" cy="609653"/>
          </a:xfrm>
          <a:prstGeom prst="rect">
            <a:avLst/>
          </a:prstGeom>
        </p:spPr>
      </p:pic>
    </p:spTree>
    <p:extLst>
      <p:ext uri="{BB962C8B-B14F-4D97-AF65-F5344CB8AC3E}">
        <p14:creationId xmlns:p14="http://schemas.microsoft.com/office/powerpoint/2010/main" xmlns="" val="386631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E71F0D-A443-42B3-A33D-12C88DD0375D}"/>
              </a:ext>
            </a:extLst>
          </p:cNvPr>
          <p:cNvSpPr>
            <a:spLocks noGrp="1"/>
          </p:cNvSpPr>
          <p:nvPr>
            <p:ph type="title"/>
          </p:nvPr>
        </p:nvSpPr>
        <p:spPr/>
        <p:txBody>
          <a:bodyPr/>
          <a:lstStyle/>
          <a:p>
            <a:r>
              <a:rPr lang="tr-TR" dirty="0"/>
              <a:t>Cevap Doğru</a:t>
            </a:r>
          </a:p>
        </p:txBody>
      </p:sp>
      <p:sp>
        <p:nvSpPr>
          <p:cNvPr id="3" name="Content Placeholder 2">
            <a:extLst>
              <a:ext uri="{FF2B5EF4-FFF2-40B4-BE49-F238E27FC236}">
                <a16:creationId xmlns:a16="http://schemas.microsoft.com/office/drawing/2014/main" xmlns="" id="{A1C97D91-121C-4135-90EB-4CF08A03133A}"/>
              </a:ext>
            </a:extLst>
          </p:cNvPr>
          <p:cNvSpPr>
            <a:spLocks noGrp="1"/>
          </p:cNvSpPr>
          <p:nvPr>
            <p:ph idx="1"/>
          </p:nvPr>
        </p:nvSpPr>
        <p:spPr/>
        <p:txBody>
          <a:bodyPr/>
          <a:lstStyle/>
          <a:p>
            <a:endParaRPr lang="tr-TR"/>
          </a:p>
        </p:txBody>
      </p:sp>
    </p:spTree>
    <p:extLst>
      <p:ext uri="{BB962C8B-B14F-4D97-AF65-F5344CB8AC3E}">
        <p14:creationId xmlns:p14="http://schemas.microsoft.com/office/powerpoint/2010/main" xmlns="" val="399345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16826D-0226-496B-89DA-DDDCCB6D4C98}"/>
              </a:ext>
            </a:extLst>
          </p:cNvPr>
          <p:cNvSpPr>
            <a:spLocks noGrp="1"/>
          </p:cNvSpPr>
          <p:nvPr>
            <p:ph type="title"/>
          </p:nvPr>
        </p:nvSpPr>
        <p:spPr/>
        <p:txBody>
          <a:bodyPr/>
          <a:lstStyle/>
          <a:p>
            <a:r>
              <a:rPr lang="tr-TR" dirty="0"/>
              <a:t>Cevap YANLIŞ</a:t>
            </a:r>
          </a:p>
        </p:txBody>
      </p:sp>
      <p:sp>
        <p:nvSpPr>
          <p:cNvPr id="3" name="Content Placeholder 2">
            <a:extLst>
              <a:ext uri="{FF2B5EF4-FFF2-40B4-BE49-F238E27FC236}">
                <a16:creationId xmlns:a16="http://schemas.microsoft.com/office/drawing/2014/main" xmlns="" id="{242284B7-08B7-41CB-B47E-A2D6F219AC1F}"/>
              </a:ext>
            </a:extLst>
          </p:cNvPr>
          <p:cNvSpPr>
            <a:spLocks noGrp="1"/>
          </p:cNvSpPr>
          <p:nvPr>
            <p:ph idx="1"/>
          </p:nvPr>
        </p:nvSpPr>
        <p:spPr/>
        <p:txBody>
          <a:bodyPr/>
          <a:lstStyle/>
          <a:p>
            <a:endParaRPr lang="tr-TR"/>
          </a:p>
        </p:txBody>
      </p:sp>
    </p:spTree>
    <p:extLst>
      <p:ext uri="{BB962C8B-B14F-4D97-AF65-F5344CB8AC3E}">
        <p14:creationId xmlns:p14="http://schemas.microsoft.com/office/powerpoint/2010/main" xmlns="" val="3294444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CEE1141-DBF0-4788-805A-3A877BCFF12C}"/>
              </a:ext>
            </a:extLst>
          </p:cNvPr>
          <p:cNvSpPr>
            <a:spLocks noGrp="1"/>
          </p:cNvSpPr>
          <p:nvPr>
            <p:ph idx="1"/>
          </p:nvPr>
        </p:nvSpPr>
        <p:spPr>
          <a:xfrm>
            <a:off x="677334" y="1480234"/>
            <a:ext cx="8596668" cy="4927599"/>
          </a:xfrm>
        </p:spPr>
        <p:txBody>
          <a:bodyPr/>
          <a:lstStyle/>
          <a:p>
            <a:r>
              <a:rPr lang="tr-TR" sz="3600" dirty="0">
                <a:solidFill>
                  <a:schemeClr val="accent1">
                    <a:lumMod val="75000"/>
                  </a:schemeClr>
                </a:solidFill>
              </a:rPr>
              <a:t>Osmanlı</a:t>
            </a:r>
            <a:r>
              <a:rPr lang="tr-TR" dirty="0">
                <a:solidFill>
                  <a:schemeClr val="accent1">
                    <a:lumMod val="75000"/>
                  </a:schemeClr>
                </a:solidFill>
              </a:rPr>
              <a:t> </a:t>
            </a:r>
            <a:r>
              <a:rPr lang="tr-TR" sz="3200" dirty="0">
                <a:solidFill>
                  <a:schemeClr val="accent1">
                    <a:lumMod val="75000"/>
                  </a:schemeClr>
                </a:solidFill>
              </a:rPr>
              <a:t>Devleti’nin</a:t>
            </a:r>
            <a:r>
              <a:rPr lang="tr-TR" dirty="0">
                <a:solidFill>
                  <a:schemeClr val="accent1">
                    <a:lumMod val="75000"/>
                  </a:schemeClr>
                </a:solidFill>
              </a:rPr>
              <a:t> </a:t>
            </a:r>
            <a:r>
              <a:rPr lang="tr-TR" sz="3600" dirty="0">
                <a:solidFill>
                  <a:schemeClr val="accent1">
                    <a:lumMod val="75000"/>
                  </a:schemeClr>
                </a:solidFill>
              </a:rPr>
              <a:t>Doğuşu</a:t>
            </a:r>
            <a:endParaRPr lang="tr-TR" dirty="0">
              <a:solidFill>
                <a:schemeClr val="accent1">
                  <a:lumMod val="75000"/>
                </a:schemeClr>
              </a:solidFill>
            </a:endParaRPr>
          </a:p>
          <a:p>
            <a:endParaRPr lang="tr-TR" dirty="0">
              <a:solidFill>
                <a:srgbClr val="FF0000"/>
              </a:solidFill>
            </a:endParaRPr>
          </a:p>
        </p:txBody>
      </p:sp>
      <p:sp>
        <p:nvSpPr>
          <p:cNvPr id="4" name="Rectangle: Diagonal Corners Rounded 3">
            <a:extLst>
              <a:ext uri="{FF2B5EF4-FFF2-40B4-BE49-F238E27FC236}">
                <a16:creationId xmlns:a16="http://schemas.microsoft.com/office/drawing/2014/main" xmlns="" id="{3AF71CB4-CA32-463C-A96E-E7E023F54661}"/>
              </a:ext>
            </a:extLst>
          </p:cNvPr>
          <p:cNvSpPr/>
          <p:nvPr/>
        </p:nvSpPr>
        <p:spPr>
          <a:xfrm>
            <a:off x="342537" y="143822"/>
            <a:ext cx="6198569" cy="1336412"/>
          </a:xfrm>
          <a:prstGeom prst="round2Diag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solidFill>
                  <a:schemeClr val="tx1"/>
                </a:solidFill>
              </a:rPr>
              <a:t>Beylikten Cihan Devletine</a:t>
            </a:r>
          </a:p>
        </p:txBody>
      </p:sp>
      <p:sp>
        <p:nvSpPr>
          <p:cNvPr id="16" name="Scroll: Horizontal 15">
            <a:extLst>
              <a:ext uri="{FF2B5EF4-FFF2-40B4-BE49-F238E27FC236}">
                <a16:creationId xmlns:a16="http://schemas.microsoft.com/office/drawing/2014/main" xmlns="" id="{73509882-921E-4E88-A47A-07EDD4EC1AB1}"/>
              </a:ext>
            </a:extLst>
          </p:cNvPr>
          <p:cNvSpPr/>
          <p:nvPr/>
        </p:nvSpPr>
        <p:spPr>
          <a:xfrm>
            <a:off x="332860" y="1470074"/>
            <a:ext cx="10789920" cy="5387926"/>
          </a:xfrm>
          <a:prstGeom prst="horizontalScroll">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TextBox 18">
            <a:extLst>
              <a:ext uri="{FF2B5EF4-FFF2-40B4-BE49-F238E27FC236}">
                <a16:creationId xmlns:a16="http://schemas.microsoft.com/office/drawing/2014/main" xmlns="" id="{BAE3BC4D-99EF-4A20-A496-52AAFE875F94}"/>
              </a:ext>
            </a:extLst>
          </p:cNvPr>
          <p:cNvSpPr txBox="1"/>
          <p:nvPr/>
        </p:nvSpPr>
        <p:spPr>
          <a:xfrm>
            <a:off x="1069221" y="2455877"/>
            <a:ext cx="10053559" cy="3416320"/>
          </a:xfrm>
          <a:prstGeom prst="rect">
            <a:avLst/>
          </a:prstGeom>
          <a:noFill/>
        </p:spPr>
        <p:txBody>
          <a:bodyPr wrap="square" rtlCol="0">
            <a:spAutoFit/>
          </a:bodyPr>
          <a:lstStyle/>
          <a:p>
            <a:r>
              <a:rPr lang="tr-TR" dirty="0"/>
              <a:t>Malazgirt Savaşı’ndan sonra birçok Türk boyu ile beraber Anadolu’ya gelen Kayılar, Türkiye</a:t>
            </a:r>
          </a:p>
          <a:p>
            <a:r>
              <a:rPr lang="tr-TR" dirty="0"/>
              <a:t>Selçuklu Devleti’nin sınırını Bizanslılara karşı korumak amacıyla uç beylik olarak Söğüt ve</a:t>
            </a:r>
          </a:p>
          <a:p>
            <a:r>
              <a:rPr lang="tr-TR" dirty="0"/>
              <a:t>Domaniç’e yerleştirildi. O sırada Kayı boyunun başında Ertuğrul Gazi bulunuyordu. Ertuğrul</a:t>
            </a:r>
          </a:p>
          <a:p>
            <a:r>
              <a:rPr lang="tr-TR" dirty="0"/>
              <a:t>Gazi’nin ölümüyle oğlu Osman Bey başa geçti. Osman Bey’in düzen ve adaleti sayesinde,</a:t>
            </a:r>
          </a:p>
          <a:p>
            <a:r>
              <a:rPr lang="tr-TR" dirty="0"/>
              <a:t>farklı yerlerden gelen Türk göçleriyle beyliğin nüfusu ve gücü arttı. Osmanlı Devleti günden</a:t>
            </a:r>
          </a:p>
          <a:p>
            <a:r>
              <a:rPr lang="tr-TR" dirty="0"/>
              <a:t>güne büyüyüp güçlenirken, Bizans taht kavgaları yaşıyordu ve güç kaybediyordu. Bunu fırsata</a:t>
            </a:r>
          </a:p>
          <a:p>
            <a:r>
              <a:rPr lang="tr-TR" dirty="0"/>
              <a:t>dönüştüren Osman Bey, Bizans İmparatorluğu’yla mücadeleye önem verdi. Osman Bey, ilk</a:t>
            </a:r>
          </a:p>
          <a:p>
            <a:r>
              <a:rPr lang="tr-TR" dirty="0"/>
              <a:t>önce Bizans tekfurunun elinde bulunan Eskişehir yakınlarındaki Karacahisar’ı, daha sonra</a:t>
            </a:r>
          </a:p>
          <a:p>
            <a:r>
              <a:rPr lang="tr-TR" dirty="0"/>
              <a:t>Bilecik, Yarhisar’ı ve İnegöl’ü alıp sınırlarını genişletti. Osman Bey’in kendisinden daha güçlü</a:t>
            </a:r>
          </a:p>
          <a:p>
            <a:r>
              <a:rPr lang="tr-TR" dirty="0"/>
              <a:t>Türk beylikleriyle dostane ilişkilerde bulunması ve Hristiyanlığa karşı kutsal savaşa kendisini</a:t>
            </a:r>
          </a:p>
          <a:p>
            <a:r>
              <a:rPr lang="tr-TR" dirty="0"/>
              <a:t>adaması yani gazâ için savaşması, diğer Türk beylikleri tarafından beyliğin desteklenmesini</a:t>
            </a:r>
          </a:p>
          <a:p>
            <a:r>
              <a:rPr lang="tr-TR" dirty="0"/>
              <a:t>sağladı.</a:t>
            </a:r>
          </a:p>
        </p:txBody>
      </p:sp>
    </p:spTree>
    <p:extLst>
      <p:ext uri="{BB962C8B-B14F-4D97-AF65-F5344CB8AC3E}">
        <p14:creationId xmlns:p14="http://schemas.microsoft.com/office/powerpoint/2010/main" xmlns="" val="197940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mph" presetSubtype="0" fill="hold" grpId="0" nodeType="clickEffect">
                                  <p:stCondLst>
                                    <p:cond delay="0"/>
                                  </p:stCondLst>
                                  <p:iterate type="lt">
                                    <p:tmPct val="4000"/>
                                  </p:iterate>
                                  <p:childTnLst>
                                    <p:set>
                                      <p:cBhvr override="childStyle">
                                        <p:cTn id="17" dur="500" fill="hold"/>
                                        <p:tgtEl>
                                          <p:spTgt spid="19"/>
                                        </p:tgtEl>
                                        <p:attrNameLst>
                                          <p:attrName>style.textDecorationUnderline</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16" grpId="0" animBg="1"/>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19CF83A-5CC1-4EC6-9F4F-5E5E8AD75F1A}"/>
              </a:ext>
            </a:extLst>
          </p:cNvPr>
          <p:cNvSpPr>
            <a:spLocks noGrp="1"/>
          </p:cNvSpPr>
          <p:nvPr>
            <p:ph idx="1"/>
          </p:nvPr>
        </p:nvSpPr>
        <p:spPr>
          <a:xfrm>
            <a:off x="677334" y="1306287"/>
            <a:ext cx="8596668" cy="4735076"/>
          </a:xfrm>
        </p:spPr>
        <p:txBody>
          <a:bodyPr>
            <a:normAutofit/>
          </a:bodyPr>
          <a:lstStyle/>
          <a:p>
            <a:r>
              <a:rPr lang="tr-TR" sz="3600" dirty="0">
                <a:solidFill>
                  <a:schemeClr val="accent1">
                    <a:lumMod val="75000"/>
                  </a:schemeClr>
                </a:solidFill>
              </a:rPr>
              <a:t>Rumeli’ye Geçiş</a:t>
            </a:r>
          </a:p>
        </p:txBody>
      </p:sp>
      <p:sp>
        <p:nvSpPr>
          <p:cNvPr id="5" name="Rectangle: Diagonal Corners Rounded 4">
            <a:extLst>
              <a:ext uri="{FF2B5EF4-FFF2-40B4-BE49-F238E27FC236}">
                <a16:creationId xmlns:a16="http://schemas.microsoft.com/office/drawing/2014/main" xmlns="" id="{66C19CA9-0F6C-4E51-82B3-B9FE77B1A5CC}"/>
              </a:ext>
            </a:extLst>
          </p:cNvPr>
          <p:cNvSpPr/>
          <p:nvPr/>
        </p:nvSpPr>
        <p:spPr>
          <a:xfrm>
            <a:off x="522515" y="0"/>
            <a:ext cx="6270172" cy="1306286"/>
          </a:xfrm>
          <a:prstGeom prst="round2Diag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solidFill>
                  <a:schemeClr val="tx1"/>
                </a:solidFill>
              </a:rPr>
              <a:t>Beylikten Cihan Devletine</a:t>
            </a:r>
          </a:p>
        </p:txBody>
      </p:sp>
      <p:sp>
        <p:nvSpPr>
          <p:cNvPr id="6" name="Scroll: Horizontal 5">
            <a:extLst>
              <a:ext uri="{FF2B5EF4-FFF2-40B4-BE49-F238E27FC236}">
                <a16:creationId xmlns:a16="http://schemas.microsoft.com/office/drawing/2014/main" xmlns="" id="{6BC3AB01-5E71-4830-A248-D3D63E158D97}"/>
              </a:ext>
            </a:extLst>
          </p:cNvPr>
          <p:cNvSpPr/>
          <p:nvPr/>
        </p:nvSpPr>
        <p:spPr>
          <a:xfrm>
            <a:off x="507374" y="1306286"/>
            <a:ext cx="10484778" cy="5236171"/>
          </a:xfrm>
          <a:prstGeom prst="horizontalScroll">
            <a:avLst/>
          </a:prstGeom>
          <a:blipFill>
            <a:blip r:embed="rId3" cstate="print"/>
            <a:tile tx="0" ty="0" sx="100000" sy="100000" flip="none" algn="tl"/>
          </a:blipFill>
        </p:spPr>
        <p:style>
          <a:lnRef idx="2">
            <a:schemeClr val="accent1"/>
          </a:lnRef>
          <a:fillRef idx="1">
            <a:schemeClr val="lt1"/>
          </a:fillRef>
          <a:effectRef idx="0">
            <a:schemeClr val="accent1"/>
          </a:effectRef>
          <a:fontRef idx="minor">
            <a:schemeClr val="dk1"/>
          </a:fontRef>
        </p:style>
        <p:txBody>
          <a:bodyPr rtlCol="0" anchor="ctr"/>
          <a:lstStyle/>
          <a:p>
            <a:pPr algn="ctr"/>
            <a:endParaRPr lang="tr-TR" dirty="0"/>
          </a:p>
        </p:txBody>
      </p:sp>
      <p:sp>
        <p:nvSpPr>
          <p:cNvPr id="7" name="TextBox 6">
            <a:extLst>
              <a:ext uri="{FF2B5EF4-FFF2-40B4-BE49-F238E27FC236}">
                <a16:creationId xmlns:a16="http://schemas.microsoft.com/office/drawing/2014/main" xmlns="" id="{C973CA12-CEB4-409D-B837-3CFEDF457495}"/>
              </a:ext>
            </a:extLst>
          </p:cNvPr>
          <p:cNvSpPr txBox="1"/>
          <p:nvPr/>
        </p:nvSpPr>
        <p:spPr>
          <a:xfrm>
            <a:off x="1199848" y="2672668"/>
            <a:ext cx="9826171" cy="3108543"/>
          </a:xfrm>
          <a:prstGeom prst="rect">
            <a:avLst/>
          </a:prstGeom>
          <a:noFill/>
        </p:spPr>
        <p:txBody>
          <a:bodyPr wrap="square" rtlCol="0">
            <a:spAutoFit/>
          </a:bodyPr>
          <a:lstStyle/>
          <a:p>
            <a:r>
              <a:rPr lang="tr-TR" sz="2800" dirty="0"/>
              <a:t>Osman Bey’in vefatından sonra başa geçen Orhan Bey de babasının yolundan gidip Bizans topraklarına seferler düzenledi. Osman Bey zamanında genişleme politikasının bir sonucu olarak kuşatılan ancak alınamayan Bursa şehri, Orhan Bey tarafından 1326’da bir kez daha kuşatılıp ele geçirildi. Orhan Bey’in Bursa’yı almasının ardından da Bursa şehri beylik merkezi yapıldı.</a:t>
            </a:r>
          </a:p>
        </p:txBody>
      </p:sp>
    </p:spTree>
    <p:extLst>
      <p:ext uri="{BB962C8B-B14F-4D97-AF65-F5344CB8AC3E}">
        <p14:creationId xmlns:p14="http://schemas.microsoft.com/office/powerpoint/2010/main" xmlns="" val="151033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mph" presetSubtype="0" fill="hold" grpId="0" nodeType="clickEffect">
                                  <p:stCondLst>
                                    <p:cond delay="0"/>
                                  </p:stCondLst>
                                  <p:iterate type="lt">
                                    <p:tmPct val="4000"/>
                                  </p:iterate>
                                  <p:childTnLst>
                                    <p:set>
                                      <p:cBhvr override="childStyle">
                                        <p:cTn id="17" dur="500" fill="hold"/>
                                        <p:tgtEl>
                                          <p:spTgt spid="7"/>
                                        </p:tgtEl>
                                        <p:attrNameLst>
                                          <p:attrName>style.textDecorationUnderline</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xmlns="" id="{3E426FDE-8BCB-4AE9-A8E2-69CBFF7929ED}"/>
              </a:ext>
            </a:extLst>
          </p:cNvPr>
          <p:cNvPicPr>
            <a:picLocks noGrp="1" noChangeAspect="1"/>
          </p:cNvPicPr>
          <p:nvPr>
            <p:ph idx="1"/>
          </p:nvPr>
        </p:nvPicPr>
        <p:blipFill>
          <a:blip r:embed="rId2" cstate="print"/>
          <a:stretch>
            <a:fillRect/>
          </a:stretch>
        </p:blipFill>
        <p:spPr>
          <a:xfrm>
            <a:off x="0" y="0"/>
            <a:ext cx="12454738" cy="6858000"/>
          </a:xfrm>
          <a:prstGeom prst="rect">
            <a:avLst/>
          </a:prstGeom>
        </p:spPr>
      </p:pic>
    </p:spTree>
    <p:extLst>
      <p:ext uri="{BB962C8B-B14F-4D97-AF65-F5344CB8AC3E}">
        <p14:creationId xmlns:p14="http://schemas.microsoft.com/office/powerpoint/2010/main" xmlns="" val="273338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nodeType="clickEffect">
                                  <p:stCondLst>
                                    <p:cond delay="0"/>
                                  </p:stCondLst>
                                  <p:childTnLst>
                                    <p:animClr clrSpc="hsl" dir="cw">
                                      <p:cBhvr override="childStyle">
                                        <p:cTn id="6" dur="500" fill="hold"/>
                                        <p:tgtEl>
                                          <p:spTgt spid="11"/>
                                        </p:tgtEl>
                                        <p:attrNameLst>
                                          <p:attrName>style.color</p:attrName>
                                        </p:attrNameLst>
                                      </p:cBhvr>
                                      <p:by>
                                        <p:hsl h="0" s="12549" l="25098"/>
                                      </p:by>
                                    </p:animClr>
                                    <p:animClr clrSpc="hsl" dir="cw">
                                      <p:cBhvr>
                                        <p:cTn id="7" dur="500" fill="hold"/>
                                        <p:tgtEl>
                                          <p:spTgt spid="11"/>
                                        </p:tgtEl>
                                        <p:attrNameLst>
                                          <p:attrName>fillcolor</p:attrName>
                                        </p:attrNameLst>
                                      </p:cBhvr>
                                      <p:by>
                                        <p:hsl h="0" s="12549" l="25098"/>
                                      </p:by>
                                    </p:animClr>
                                    <p:animClr clrSpc="hsl" dir="cw">
                                      <p:cBhvr>
                                        <p:cTn id="8" dur="500" fill="hold"/>
                                        <p:tgtEl>
                                          <p:spTgt spid="11"/>
                                        </p:tgtEl>
                                        <p:attrNameLst>
                                          <p:attrName>stroke.color</p:attrName>
                                        </p:attrNameLst>
                                      </p:cBhvr>
                                      <p:by>
                                        <p:hsl h="0" s="12549" l="25098"/>
                                      </p:by>
                                    </p:animClr>
                                    <p:set>
                                      <p:cBhvr>
                                        <p:cTn id="9" dur="5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2EC9B7F-0230-4FFB-91D5-0A3A526C0238}"/>
              </a:ext>
            </a:extLst>
          </p:cNvPr>
          <p:cNvPicPr>
            <a:picLocks noChangeAspect="1"/>
          </p:cNvPicPr>
          <p:nvPr/>
        </p:nvPicPr>
        <p:blipFill>
          <a:blip r:embed="rId2" cstate="print"/>
          <a:stretch>
            <a:fillRect/>
          </a:stretch>
        </p:blipFill>
        <p:spPr>
          <a:xfrm>
            <a:off x="351692" y="0"/>
            <a:ext cx="6279424" cy="1316850"/>
          </a:xfrm>
          <a:prstGeom prst="rect">
            <a:avLst/>
          </a:prstGeom>
        </p:spPr>
      </p:pic>
      <p:sp>
        <p:nvSpPr>
          <p:cNvPr id="5" name="Scroll: Horizontal 4">
            <a:extLst>
              <a:ext uri="{FF2B5EF4-FFF2-40B4-BE49-F238E27FC236}">
                <a16:creationId xmlns:a16="http://schemas.microsoft.com/office/drawing/2014/main" xmlns="" id="{6993144B-38C7-4560-89EE-52AA373DFB03}"/>
              </a:ext>
            </a:extLst>
          </p:cNvPr>
          <p:cNvSpPr/>
          <p:nvPr/>
        </p:nvSpPr>
        <p:spPr>
          <a:xfrm>
            <a:off x="168813" y="780248"/>
            <a:ext cx="10677378" cy="6587961"/>
          </a:xfrm>
          <a:prstGeom prst="horizontalScroll">
            <a:avLst/>
          </a:prstGeom>
          <a:blipFill>
            <a:blip r:embed="rId3" cstate="print"/>
            <a:tile tx="0" ty="0" sx="100000" sy="100000" flip="none" algn="tl"/>
          </a:blipFill>
        </p:spPr>
        <p:style>
          <a:lnRef idx="2">
            <a:schemeClr val="accent2"/>
          </a:lnRef>
          <a:fillRef idx="1">
            <a:schemeClr val="lt1"/>
          </a:fillRef>
          <a:effectRef idx="0">
            <a:schemeClr val="accent2"/>
          </a:effectRef>
          <a:fontRef idx="minor">
            <a:schemeClr val="dk1"/>
          </a:fontRef>
        </p:style>
        <p:txBody>
          <a:bodyPr rtlCol="0" anchor="ctr"/>
          <a:lstStyle/>
          <a:p>
            <a:pPr algn="ctr"/>
            <a:endParaRPr lang="tr-TR"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TextBox 5">
            <a:extLst>
              <a:ext uri="{FF2B5EF4-FFF2-40B4-BE49-F238E27FC236}">
                <a16:creationId xmlns:a16="http://schemas.microsoft.com/office/drawing/2014/main" xmlns="" id="{60A397FC-9B6E-4B5D-9366-FDF813B7ABF6}"/>
              </a:ext>
            </a:extLst>
          </p:cNvPr>
          <p:cNvSpPr txBox="1"/>
          <p:nvPr/>
        </p:nvSpPr>
        <p:spPr>
          <a:xfrm>
            <a:off x="954157" y="1616765"/>
            <a:ext cx="9892034" cy="5016758"/>
          </a:xfrm>
          <a:prstGeom prst="rect">
            <a:avLst/>
          </a:prstGeom>
          <a:noFill/>
        </p:spPr>
        <p:txBody>
          <a:bodyPr wrap="square" rtlCol="0">
            <a:spAutoFit/>
          </a:bodyPr>
          <a:lstStyle/>
          <a:p>
            <a:r>
              <a:rPr lang="tr-TR" sz="2000" dirty="0"/>
              <a:t>Bursa zaferinden sonra Anadolu topraklarında kontrolü tam olarak sağlamak isteyen Orhan</a:t>
            </a:r>
          </a:p>
          <a:p>
            <a:r>
              <a:rPr lang="tr-TR" sz="2000" dirty="0"/>
              <a:t>Bey, Bizans’ın elinde olan İznik üzerine yürüdü. Kentin komutanı, şartlarının kabul edilmesi</a:t>
            </a:r>
          </a:p>
          <a:p>
            <a:r>
              <a:rPr lang="tr-TR" sz="2000" dirty="0"/>
              <a:t>üzerine 1331 yılında İznik’i Osmanlılara teslim etti. Orhan Bey, kenti geçici olarak beylik</a:t>
            </a:r>
          </a:p>
          <a:p>
            <a:r>
              <a:rPr lang="tr-TR" sz="2000" dirty="0"/>
              <a:t>merkezi yaptı ve burada ilk Osmanlı medresesini açarak bir kültür merkezi olmasını sağladı.</a:t>
            </a:r>
          </a:p>
          <a:p>
            <a:r>
              <a:rPr lang="tr-TR" sz="2000" dirty="0"/>
              <a:t>1337’de İzmit’in de ele geçirilmesiyle birlikte Bizans’a ait toprakların tamamını ele geçirildi.</a:t>
            </a:r>
          </a:p>
          <a:p>
            <a:r>
              <a:rPr lang="tr-TR" sz="2000" dirty="0"/>
              <a:t>Bizans’ın Anadolu’daki toprak kayıplarından sonra Orhan Bey, Karesioğulları’nın da yaşadığı</a:t>
            </a:r>
          </a:p>
          <a:p>
            <a:r>
              <a:rPr lang="tr-TR" sz="2000" dirty="0"/>
              <a:t>iç karışıklıktan faydalanarak 1345 yılında çıktığı seferle bu beyliği topraklarına kattı.</a:t>
            </a:r>
          </a:p>
          <a:p>
            <a:r>
              <a:rPr lang="tr-TR" sz="2000" dirty="0"/>
              <a:t>Karesioğulları’nın alınması, Anadolu Türk siyasal birliğinin kurulması için atılan ilk adımı oldu.</a:t>
            </a:r>
          </a:p>
          <a:p>
            <a:r>
              <a:rPr lang="tr-TR" sz="2000" dirty="0"/>
              <a:t>Ayrıca Karesioğulları’nın donanması da Osmanlılara geçmiş oldu.</a:t>
            </a:r>
          </a:p>
        </p:txBody>
      </p:sp>
      <p:pic>
        <p:nvPicPr>
          <p:cNvPr id="7" name="Picture 6">
            <a:extLst>
              <a:ext uri="{FF2B5EF4-FFF2-40B4-BE49-F238E27FC236}">
                <a16:creationId xmlns:a16="http://schemas.microsoft.com/office/drawing/2014/main" xmlns="" id="{A2E56211-71A2-496F-BE6A-00B840D32214}"/>
              </a:ext>
            </a:extLst>
          </p:cNvPr>
          <p:cNvPicPr>
            <a:picLocks noChangeAspect="1"/>
          </p:cNvPicPr>
          <p:nvPr/>
        </p:nvPicPr>
        <p:blipFill>
          <a:blip r:embed="rId4" cstate="print"/>
          <a:stretch>
            <a:fillRect/>
          </a:stretch>
        </p:blipFill>
        <p:spPr>
          <a:xfrm>
            <a:off x="351692" y="0"/>
            <a:ext cx="6279424" cy="1316850"/>
          </a:xfrm>
          <a:prstGeom prst="rect">
            <a:avLst/>
          </a:prstGeom>
        </p:spPr>
      </p:pic>
    </p:spTree>
    <p:extLst>
      <p:ext uri="{BB962C8B-B14F-4D97-AF65-F5344CB8AC3E}">
        <p14:creationId xmlns:p14="http://schemas.microsoft.com/office/powerpoint/2010/main" xmlns="" val="397031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8" presetClass="emph" presetSubtype="0" fill="hold" grpId="0" nodeType="clickEffect">
                                  <p:stCondLst>
                                    <p:cond delay="0"/>
                                  </p:stCondLst>
                                  <p:iterate type="lt">
                                    <p:tmPct val="4000"/>
                                  </p:iterate>
                                  <p:childTnLst>
                                    <p:set>
                                      <p:cBhvr override="childStyle">
                                        <p:cTn id="15" dur="500" fill="hold"/>
                                        <p:tgtEl>
                                          <p:spTgt spid="6"/>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2428168-EB33-4939-8334-21F5626337E8}"/>
              </a:ext>
            </a:extLst>
          </p:cNvPr>
          <p:cNvPicPr>
            <a:picLocks noChangeAspect="1"/>
          </p:cNvPicPr>
          <p:nvPr/>
        </p:nvPicPr>
        <p:blipFill>
          <a:blip r:embed="rId2" cstate="print"/>
          <a:stretch>
            <a:fillRect/>
          </a:stretch>
        </p:blipFill>
        <p:spPr>
          <a:xfrm>
            <a:off x="319106" y="0"/>
            <a:ext cx="6279424" cy="1316850"/>
          </a:xfrm>
          <a:prstGeom prst="rect">
            <a:avLst/>
          </a:prstGeom>
        </p:spPr>
      </p:pic>
      <p:sp>
        <p:nvSpPr>
          <p:cNvPr id="6" name="Scroll: Horizontal 5">
            <a:extLst>
              <a:ext uri="{FF2B5EF4-FFF2-40B4-BE49-F238E27FC236}">
                <a16:creationId xmlns:a16="http://schemas.microsoft.com/office/drawing/2014/main" xmlns="" id="{195F264F-07F7-4550-A774-BEE6C4ACA4D9}"/>
              </a:ext>
            </a:extLst>
          </p:cNvPr>
          <p:cNvSpPr/>
          <p:nvPr/>
        </p:nvSpPr>
        <p:spPr>
          <a:xfrm>
            <a:off x="457727" y="1316850"/>
            <a:ext cx="9779051" cy="5088834"/>
          </a:xfrm>
          <a:prstGeom prst="horizontalScroll">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TextBox 6">
            <a:extLst>
              <a:ext uri="{FF2B5EF4-FFF2-40B4-BE49-F238E27FC236}">
                <a16:creationId xmlns:a16="http://schemas.microsoft.com/office/drawing/2014/main" xmlns="" id="{47E64725-0AD1-4022-9595-70B3F8150F51}"/>
              </a:ext>
            </a:extLst>
          </p:cNvPr>
          <p:cNvSpPr txBox="1"/>
          <p:nvPr/>
        </p:nvSpPr>
        <p:spPr>
          <a:xfrm>
            <a:off x="1597414" y="2321988"/>
            <a:ext cx="8759687" cy="3108543"/>
          </a:xfrm>
          <a:prstGeom prst="rect">
            <a:avLst/>
          </a:prstGeom>
          <a:noFill/>
        </p:spPr>
        <p:txBody>
          <a:bodyPr wrap="square" rtlCol="0">
            <a:spAutoFit/>
          </a:bodyPr>
          <a:lstStyle/>
          <a:p>
            <a:r>
              <a:rPr lang="tr-TR" sz="2800" dirty="0"/>
              <a:t>Osmanlı ordusu, Bizans’ın Sırp ve Bulgarlara karşı mücadelesine destek olmak için Rumeli’ye geçti. Bu geçişlerde kullanılan Çimpe Kalesi de Bizanslılar tarafından Osmanlı’ya verildi.Çimpe Kalesi’nin Osmanlı’ya verilmesiyle birlikte Osmanlı ordusu Gelibolu’dan başlayarak Balkanlara ilerleme fırsatı elde etti.</a:t>
            </a:r>
            <a:endParaRPr lang="tr-TR" dirty="0"/>
          </a:p>
        </p:txBody>
      </p:sp>
      <p:pic>
        <p:nvPicPr>
          <p:cNvPr id="8" name="Picture 7">
            <a:extLst>
              <a:ext uri="{FF2B5EF4-FFF2-40B4-BE49-F238E27FC236}">
                <a16:creationId xmlns:a16="http://schemas.microsoft.com/office/drawing/2014/main" xmlns="" id="{2413DAFB-A843-4DB2-A875-2C0480F5752E}"/>
              </a:ext>
            </a:extLst>
          </p:cNvPr>
          <p:cNvPicPr>
            <a:picLocks noChangeAspect="1"/>
          </p:cNvPicPr>
          <p:nvPr/>
        </p:nvPicPr>
        <p:blipFill>
          <a:blip r:embed="rId4" cstate="print"/>
          <a:stretch>
            <a:fillRect/>
          </a:stretch>
        </p:blipFill>
        <p:spPr>
          <a:xfrm>
            <a:off x="319106" y="0"/>
            <a:ext cx="6279424" cy="1316850"/>
          </a:xfrm>
          <a:prstGeom prst="rect">
            <a:avLst/>
          </a:prstGeom>
        </p:spPr>
      </p:pic>
    </p:spTree>
    <p:extLst>
      <p:ext uri="{BB962C8B-B14F-4D97-AF65-F5344CB8AC3E}">
        <p14:creationId xmlns:p14="http://schemas.microsoft.com/office/powerpoint/2010/main" xmlns="" val="8346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nodeType="clickEffect">
                                  <p:stCondLst>
                                    <p:cond delay="0"/>
                                  </p:stCondLst>
                                  <p:childTnLst>
                                    <p:animClr clrSpc="hsl" dir="cw">
                                      <p:cBhvr override="childStyle">
                                        <p:cTn id="6" dur="500" fill="hold"/>
                                        <p:tgtEl>
                                          <p:spTgt spid="8"/>
                                        </p:tgtEl>
                                        <p:attrNameLst>
                                          <p:attrName>style.color</p:attrName>
                                        </p:attrNameLst>
                                      </p:cBhvr>
                                      <p:by>
                                        <p:hsl h="0" s="12549" l="25098"/>
                                      </p:by>
                                    </p:animClr>
                                    <p:animClr clrSpc="hsl" dir="cw">
                                      <p:cBhvr>
                                        <p:cTn id="7" dur="500" fill="hold"/>
                                        <p:tgtEl>
                                          <p:spTgt spid="8"/>
                                        </p:tgtEl>
                                        <p:attrNameLst>
                                          <p:attrName>fillcolor</p:attrName>
                                        </p:attrNameLst>
                                      </p:cBhvr>
                                      <p:by>
                                        <p:hsl h="0" s="12549" l="25098"/>
                                      </p:by>
                                    </p:animClr>
                                    <p:animClr clrSpc="hsl" dir="cw">
                                      <p:cBhvr>
                                        <p:cTn id="8" dur="500" fill="hold"/>
                                        <p:tgtEl>
                                          <p:spTgt spid="8"/>
                                        </p:tgtEl>
                                        <p:attrNameLst>
                                          <p:attrName>stroke.color</p:attrName>
                                        </p:attrNameLst>
                                      </p:cBhvr>
                                      <p:by>
                                        <p:hsl h="0" s="12549" l="25098"/>
                                      </p:by>
                                    </p:animClr>
                                    <p:set>
                                      <p:cBhvr>
                                        <p:cTn id="9" dur="500" fill="hold"/>
                                        <p:tgtEl>
                                          <p:spTgt spid="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8" presetClass="emph" presetSubtype="0" fill="hold" grpId="0" nodeType="clickEffect">
                                  <p:stCondLst>
                                    <p:cond delay="0"/>
                                  </p:stCondLst>
                                  <p:iterate type="lt">
                                    <p:tmPct val="4000"/>
                                  </p:iterate>
                                  <p:childTnLst>
                                    <p:set>
                                      <p:cBhvr override="childStyle">
                                        <p:cTn id="13" dur="500" fill="hold"/>
                                        <p:tgtEl>
                                          <p:spTgt spid="7"/>
                                        </p:tgtEl>
                                        <p:attrNameLst>
                                          <p:attrName>style.textDecorationUnderline</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DE60B46-635E-41C9-9FE3-0FCE6DD8979E}"/>
              </a:ext>
            </a:extLst>
          </p:cNvPr>
          <p:cNvPicPr>
            <a:picLocks noChangeAspect="1"/>
          </p:cNvPicPr>
          <p:nvPr/>
        </p:nvPicPr>
        <p:blipFill>
          <a:blip r:embed="rId2"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xmlns="" val="286854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C2BABA5-8E70-47CA-B844-EFAEA352B73A}"/>
              </a:ext>
            </a:extLst>
          </p:cNvPr>
          <p:cNvPicPr>
            <a:picLocks noChangeAspect="1"/>
          </p:cNvPicPr>
          <p:nvPr/>
        </p:nvPicPr>
        <p:blipFill>
          <a:blip r:embed="rId2" cstate="print"/>
          <a:stretch>
            <a:fillRect/>
          </a:stretch>
        </p:blipFill>
        <p:spPr>
          <a:xfrm>
            <a:off x="186584" y="0"/>
            <a:ext cx="6279424" cy="1316850"/>
          </a:xfrm>
          <a:prstGeom prst="rect">
            <a:avLst/>
          </a:prstGeom>
        </p:spPr>
      </p:pic>
      <p:sp>
        <p:nvSpPr>
          <p:cNvPr id="5" name="Scroll: Horizontal 4">
            <a:extLst>
              <a:ext uri="{FF2B5EF4-FFF2-40B4-BE49-F238E27FC236}">
                <a16:creationId xmlns:a16="http://schemas.microsoft.com/office/drawing/2014/main" xmlns="" id="{B533D925-1054-4331-9244-EC2E5D5CD344}"/>
              </a:ext>
            </a:extLst>
          </p:cNvPr>
          <p:cNvSpPr/>
          <p:nvPr/>
        </p:nvSpPr>
        <p:spPr>
          <a:xfrm>
            <a:off x="186584" y="857208"/>
            <a:ext cx="10256130" cy="6387548"/>
          </a:xfrm>
          <a:prstGeom prst="horizontalScroll">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TextBox 5">
            <a:extLst>
              <a:ext uri="{FF2B5EF4-FFF2-40B4-BE49-F238E27FC236}">
                <a16:creationId xmlns:a16="http://schemas.microsoft.com/office/drawing/2014/main" xmlns="" id="{4A57D3AB-5C35-4D92-8FAD-9FCF87DE2AD0}"/>
              </a:ext>
            </a:extLst>
          </p:cNvPr>
          <p:cNvSpPr txBox="1"/>
          <p:nvPr/>
        </p:nvSpPr>
        <p:spPr>
          <a:xfrm>
            <a:off x="1126435" y="1669773"/>
            <a:ext cx="9276522" cy="4893647"/>
          </a:xfrm>
          <a:prstGeom prst="rect">
            <a:avLst/>
          </a:prstGeom>
          <a:noFill/>
        </p:spPr>
        <p:txBody>
          <a:bodyPr wrap="square" rtlCol="0">
            <a:spAutoFit/>
          </a:bodyPr>
          <a:lstStyle/>
          <a:p>
            <a:r>
              <a:rPr lang="tr-TR" sz="2400" dirty="0"/>
              <a:t>Orhan Bey döneminde yapılan fetihler ve fethedilen yerlere Türk halkının yerleştirilmesiyle (iskân ettirilmesiyle) ele geçirilen yerlerin devletin sınırları içinde uzun süre kalması sağlandı. Bu dönemde bir kısım asker ve devlet memurlarına maaş yerine ve asker yetiştirme karşılığında bazı toprakların vergi gelirlerinin toplama hakkının verilmesiyle “Tımar Sistemi” uygulanmaya başlandı. Sınırların genişlemesiyle devlet yönetimi zorlaşınca Divanıhümayun kuruldu. Daha sistemli fetihler içinse yaya ve müsellem (atlı asker) adında ilk düzenli ordu kuruldu. Orhan Bey, yaptığı yeni kurumlarla beyliği devlete dönüştürdü. Orhan Bey’den sonrasırasıyla başa geçen padişahlar; I. Murat, Yıldırım Beyazıt, I. Mehmet ve II. Murat daRumeli’nin fethine devam edip XV. yüzyılın ortalarında Orta Avrupa’ya kadar geldiler.</a:t>
            </a:r>
          </a:p>
        </p:txBody>
      </p:sp>
      <p:pic>
        <p:nvPicPr>
          <p:cNvPr id="7" name="Picture 6">
            <a:extLst>
              <a:ext uri="{FF2B5EF4-FFF2-40B4-BE49-F238E27FC236}">
                <a16:creationId xmlns:a16="http://schemas.microsoft.com/office/drawing/2014/main" xmlns="" id="{A9031D18-AE4D-45B6-B610-DF4CBDB95E98}"/>
              </a:ext>
            </a:extLst>
          </p:cNvPr>
          <p:cNvPicPr>
            <a:picLocks noChangeAspect="1"/>
          </p:cNvPicPr>
          <p:nvPr/>
        </p:nvPicPr>
        <p:blipFill>
          <a:blip r:embed="rId4" cstate="print"/>
          <a:stretch>
            <a:fillRect/>
          </a:stretch>
        </p:blipFill>
        <p:spPr>
          <a:xfrm>
            <a:off x="186584" y="0"/>
            <a:ext cx="6279424" cy="1316850"/>
          </a:xfrm>
          <a:prstGeom prst="rect">
            <a:avLst/>
          </a:prstGeom>
        </p:spPr>
      </p:pic>
    </p:spTree>
    <p:extLst>
      <p:ext uri="{BB962C8B-B14F-4D97-AF65-F5344CB8AC3E}">
        <p14:creationId xmlns:p14="http://schemas.microsoft.com/office/powerpoint/2010/main" xmlns="" val="353453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mph" presetSubtype="0" fill="hold" grpId="0" nodeType="clickEffect">
                                  <p:stCondLst>
                                    <p:cond delay="0"/>
                                  </p:stCondLst>
                                  <p:iterate type="lt">
                                    <p:tmPct val="4000"/>
                                  </p:iterate>
                                  <p:childTnLst>
                                    <p:set>
                                      <p:cBhvr override="childStyle">
                                        <p:cTn id="11" dur="500" fill="hold"/>
                                        <p:tgtEl>
                                          <p:spTgt spid="6"/>
                                        </p:tgtEl>
                                        <p:attrNameLst>
                                          <p:attrName>style.textDecorationUnderline</p:attrName>
                                        </p:attrNameLst>
                                      </p:cBhvr>
                                      <p:to>
                                        <p:strVal val="tru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1BF20C8-2766-45CD-B60A-75FE4539264E}"/>
              </a:ext>
            </a:extLst>
          </p:cNvPr>
          <p:cNvPicPr>
            <a:picLocks noChangeAspect="1"/>
          </p:cNvPicPr>
          <p:nvPr/>
        </p:nvPicPr>
        <p:blipFill>
          <a:blip r:embed="rId2" cstate="print"/>
          <a:stretch>
            <a:fillRect/>
          </a:stretch>
        </p:blipFill>
        <p:spPr>
          <a:xfrm>
            <a:off x="1797947" y="2767526"/>
            <a:ext cx="8596105" cy="1322947"/>
          </a:xfrm>
          <a:prstGeom prst="rect">
            <a:avLst/>
          </a:prstGeom>
        </p:spPr>
      </p:pic>
      <p:pic>
        <p:nvPicPr>
          <p:cNvPr id="5" name="Picture 4">
            <a:extLst>
              <a:ext uri="{FF2B5EF4-FFF2-40B4-BE49-F238E27FC236}">
                <a16:creationId xmlns:a16="http://schemas.microsoft.com/office/drawing/2014/main" xmlns="" id="{FB7FCEF7-8BFA-49C1-BD7D-CE9E8995F032}"/>
              </a:ext>
            </a:extLst>
          </p:cNvPr>
          <p:cNvPicPr>
            <a:picLocks noChangeAspect="1"/>
          </p:cNvPicPr>
          <p:nvPr/>
        </p:nvPicPr>
        <p:blipFill>
          <a:blip r:embed="rId3" cstate="print"/>
          <a:stretch>
            <a:fillRect/>
          </a:stretch>
        </p:blipFill>
        <p:spPr>
          <a:xfrm>
            <a:off x="0" y="0"/>
            <a:ext cx="6096000" cy="6858000"/>
          </a:xfrm>
          <a:prstGeom prst="rect">
            <a:avLst/>
          </a:prstGeom>
        </p:spPr>
      </p:pic>
      <p:pic>
        <p:nvPicPr>
          <p:cNvPr id="6" name="Picture 5">
            <a:extLst>
              <a:ext uri="{FF2B5EF4-FFF2-40B4-BE49-F238E27FC236}">
                <a16:creationId xmlns:a16="http://schemas.microsoft.com/office/drawing/2014/main" xmlns="" id="{0AB8DFA3-9753-42C2-B3C8-E83B78767787}"/>
              </a:ext>
            </a:extLst>
          </p:cNvPr>
          <p:cNvPicPr>
            <a:picLocks noChangeAspect="1"/>
          </p:cNvPicPr>
          <p:nvPr/>
        </p:nvPicPr>
        <p:blipFill>
          <a:blip r:embed="rId4" cstate="print"/>
          <a:stretch>
            <a:fillRect/>
          </a:stretch>
        </p:blipFill>
        <p:spPr>
          <a:xfrm>
            <a:off x="6095999" y="0"/>
            <a:ext cx="6095999" cy="6858000"/>
          </a:xfrm>
          <a:prstGeom prst="rect">
            <a:avLst/>
          </a:prstGeom>
        </p:spPr>
      </p:pic>
      <p:sp>
        <p:nvSpPr>
          <p:cNvPr id="7" name="TextBox 6">
            <a:extLst>
              <a:ext uri="{FF2B5EF4-FFF2-40B4-BE49-F238E27FC236}">
                <a16:creationId xmlns:a16="http://schemas.microsoft.com/office/drawing/2014/main" xmlns="" id="{9C9DE1F6-917E-4249-83C5-5803697F5B07}"/>
              </a:ext>
            </a:extLst>
          </p:cNvPr>
          <p:cNvSpPr txBox="1"/>
          <p:nvPr/>
        </p:nvSpPr>
        <p:spPr>
          <a:xfrm>
            <a:off x="4214191" y="821635"/>
            <a:ext cx="1577009" cy="369332"/>
          </a:xfrm>
          <a:prstGeom prst="rect">
            <a:avLst/>
          </a:prstGeom>
          <a:noFill/>
        </p:spPr>
        <p:txBody>
          <a:bodyPr wrap="square" rtlCol="0">
            <a:spAutoFit/>
          </a:bodyPr>
          <a:lstStyle/>
          <a:p>
            <a:r>
              <a:rPr lang="tr-TR" dirty="0">
                <a:solidFill>
                  <a:schemeClr val="accent1">
                    <a:lumMod val="75000"/>
                  </a:schemeClr>
                </a:solidFill>
              </a:rPr>
              <a:t>Yeniçeri</a:t>
            </a:r>
          </a:p>
        </p:txBody>
      </p:sp>
      <p:sp>
        <p:nvSpPr>
          <p:cNvPr id="8" name="TextBox 7">
            <a:extLst>
              <a:ext uri="{FF2B5EF4-FFF2-40B4-BE49-F238E27FC236}">
                <a16:creationId xmlns:a16="http://schemas.microsoft.com/office/drawing/2014/main" xmlns="" id="{35F69640-8640-4C07-ADE6-0B26FE42FD30}"/>
              </a:ext>
            </a:extLst>
          </p:cNvPr>
          <p:cNvSpPr txBox="1"/>
          <p:nvPr/>
        </p:nvSpPr>
        <p:spPr>
          <a:xfrm>
            <a:off x="10575235" y="291548"/>
            <a:ext cx="1404730" cy="646331"/>
          </a:xfrm>
          <a:prstGeom prst="rect">
            <a:avLst/>
          </a:prstGeom>
          <a:noFill/>
        </p:spPr>
        <p:txBody>
          <a:bodyPr wrap="square" rtlCol="0">
            <a:spAutoFit/>
          </a:bodyPr>
          <a:lstStyle/>
          <a:p>
            <a:r>
              <a:rPr lang="tr-TR" dirty="0">
                <a:solidFill>
                  <a:schemeClr val="accent1">
                    <a:lumMod val="75000"/>
                  </a:schemeClr>
                </a:solidFill>
              </a:rPr>
              <a:t>Süvari-Piyade</a:t>
            </a:r>
          </a:p>
        </p:txBody>
      </p:sp>
    </p:spTree>
    <p:extLst>
      <p:ext uri="{BB962C8B-B14F-4D97-AF65-F5344CB8AC3E}">
        <p14:creationId xmlns:p14="http://schemas.microsoft.com/office/powerpoint/2010/main" xmlns="" val="368698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mph" presetSubtype="0" fill="hold" grpId="0" nodeType="clickEffect">
                                  <p:stCondLst>
                                    <p:cond delay="0"/>
                                  </p:stCondLst>
                                  <p:iterate type="lt">
                                    <p:tmPct val="4000"/>
                                  </p:iterate>
                                  <p:childTnLst>
                                    <p:set>
                                      <p:cBhvr override="childStyle">
                                        <p:cTn id="16" dur="500" fill="hold"/>
                                        <p:tgtEl>
                                          <p:spTgt spid="7"/>
                                        </p:tgtEl>
                                        <p:attrNameLst>
                                          <p:attrName>style.textDecorationUnderline</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8" presetClass="emph" presetSubtype="0" fill="hold" grpId="0" nodeType="clickEffect">
                                  <p:stCondLst>
                                    <p:cond delay="0"/>
                                  </p:stCondLst>
                                  <p:iterate type="lt">
                                    <p:tmPct val="4000"/>
                                  </p:iterate>
                                  <p:childTnLst>
                                    <p:set>
                                      <p:cBhvr override="childStyle">
                                        <p:cTn id="20" dur="500" fill="hold"/>
                                        <p:tgtEl>
                                          <p:spTgt spid="8"/>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145</TotalTime>
  <Words>661</Words>
  <PresentationFormat>Özel</PresentationFormat>
  <Paragraphs>50</Paragraphs>
  <Slides>15</Slides>
  <Notes>0</Notes>
  <HiddenSlides>0</HiddenSlides>
  <MMClips>1</MMClips>
  <ScaleCrop>false</ScaleCrop>
  <HeadingPairs>
    <vt:vector size="4" baseType="variant">
      <vt:variant>
        <vt:lpstr>Tema</vt:lpstr>
      </vt:variant>
      <vt:variant>
        <vt:i4>1</vt:i4>
      </vt:variant>
      <vt:variant>
        <vt:lpstr>Slayt Başlıkları</vt:lpstr>
      </vt:variant>
      <vt:variant>
        <vt:i4>15</vt:i4>
      </vt:variant>
    </vt:vector>
  </HeadingPairs>
  <TitlesOfParts>
    <vt:vector size="16" baseType="lpstr">
      <vt:lpstr>Facet</vt:lpstr>
      <vt:lpstr>Slayt 1</vt:lpstr>
      <vt:lpstr>Slayt 2</vt:lpstr>
      <vt:lpstr>Slayt 3</vt:lpstr>
      <vt:lpstr>Slayt 4</vt:lpstr>
      <vt:lpstr>Slayt 5</vt:lpstr>
      <vt:lpstr>Slayt 6</vt:lpstr>
      <vt:lpstr>Slayt 7</vt:lpstr>
      <vt:lpstr>Slayt 8</vt:lpstr>
      <vt:lpstr>Slayt 9</vt:lpstr>
      <vt:lpstr>Slayt 10</vt:lpstr>
      <vt:lpstr>Slayt 11</vt:lpstr>
      <vt:lpstr>1- Osmanlı devletini kuran boy Kayı boyudur. </vt:lpstr>
      <vt:lpstr>2- Kayı boyu Anadolu ya Malazgirt savaşı öncesi gelmiştir.</vt:lpstr>
      <vt:lpstr>Cevap Doğru</vt:lpstr>
      <vt:lpstr>Cevap YANLIŞ</vt:lpstr>
    </vt:vector>
  </TitlesOfParts>
  <Manager>https://www.HangiSoru.com</Manager>
  <Company>https://www.HangiSoru.com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https://www.HangiSoru.com</dc:title>
  <dc:subject>https://www.HangiSoru.com</dc:subject>
  <dc:creator>https://www.HangiSoru.com</dc:creator>
  <cp:keywords>https:/www.HangiSoru.com</cp:keywords>
  <dc:description>https://www.HangiSoru.com</dc:description>
  <cp:lastModifiedBy>Öğretmenler Odası</cp:lastModifiedBy>
  <cp:revision>4</cp:revision>
  <dcterms:created xsi:type="dcterms:W3CDTF">2019-10-25T11:11:40Z</dcterms:created>
  <dcterms:modified xsi:type="dcterms:W3CDTF">2020-11-09T19:20:05Z</dcterms:modified>
  <cp:category>https://www.HangiSoru.com</cp:category>
</cp:coreProperties>
</file>