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47" d="100"/>
          <a:sy n="47" d="100"/>
        </p:scale>
        <p:origin x="-3030" y="-15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EF9E4-EBCD-4A68-A27A-CF3B3EB1A095}" type="datetimeFigureOut">
              <a:rPr lang="tr-TR" smtClean="0"/>
              <a:pPr/>
              <a:t>17.03.2018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9A643-B1A6-482E-BBD2-36FA9E3CD5A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359-3300-434E-BA2B-48E70C440673}" type="datetimeFigureOut">
              <a:rPr lang="tr-TR" smtClean="0"/>
              <a:pPr/>
              <a:t>17.03.2018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F4781-1C4F-4136-8F5A-E7576A31849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C564DC-3D31-4DBC-86F9-A5C4A8E40C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Eşeyli üreme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7E778DD-9998-4351-BB53-0EA759781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4195134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0842DC-7593-4FEE-B3AD-247DE93D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1362F2EB-BFA9-48A3-9695-904042353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8008" y="745122"/>
            <a:ext cx="8387118" cy="5367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68198413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12CA9B-255F-4776-9EDB-CE98E8CA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3E17F0-2189-4B67-9F40-5D0DD17C7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-217714"/>
            <a:ext cx="11999742" cy="9158513"/>
          </a:xfrm>
        </p:spPr>
        <p:txBody>
          <a:bodyPr>
            <a:normAutofit fontScale="77500" lnSpcReduction="20000"/>
          </a:bodyPr>
          <a:lstStyle/>
          <a:p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Tohumun yapısı</a:t>
            </a:r>
          </a:p>
          <a:p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Embriyo</a:t>
            </a:r>
            <a:b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Tohum içindeki bitkinin taslağıdır.</a:t>
            </a:r>
            <a:b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Embriyo çimlenerek, yeni bitkinin oluşmasını sağlar.</a:t>
            </a:r>
            <a:b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Çenekler</a:t>
            </a:r>
            <a:b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İçinde bol miktarda besin bulunur.</a:t>
            </a:r>
            <a:b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besin yaprak çıkıncaya kadar kullanılır.</a:t>
            </a:r>
            <a:b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Tohum kabuğu</a:t>
            </a:r>
            <a:b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Tohumu dış etkilere karşı korur.</a:t>
            </a:r>
            <a:r>
              <a:rPr lang="tr-TR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100" dirty="0"/>
              <a:t/>
            </a:r>
            <a:br>
              <a:rPr lang="tr-TR" sz="5100" dirty="0"/>
            </a:br>
            <a:r>
              <a:rPr lang="tr-TR" sz="5100" dirty="0"/>
              <a:t/>
            </a:r>
            <a:br>
              <a:rPr lang="tr-TR" sz="5100" dirty="0"/>
            </a:br>
            <a:r>
              <a:rPr lang="tr-TR" sz="5100" dirty="0"/>
              <a:t/>
            </a:r>
            <a:br>
              <a:rPr lang="tr-TR" sz="5100" dirty="0"/>
            </a:br>
            <a:r>
              <a:rPr lang="tr-TR" sz="5100" dirty="0"/>
              <a:t/>
            </a:r>
            <a:br>
              <a:rPr lang="tr-TR" sz="5100" dirty="0"/>
            </a:br>
            <a:r>
              <a:rPr lang="tr-TR" sz="5100" dirty="0"/>
              <a:t/>
            </a:r>
            <a:br>
              <a:rPr lang="tr-TR" sz="5100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40375636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CEAABC-234E-47D4-B997-93BCAE229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A408A4-E2D8-426C-9DAD-BE722C45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506511"/>
          </a:xfrm>
        </p:spPr>
        <p:txBody>
          <a:bodyPr>
            <a:normAutofit fontScale="92500"/>
          </a:bodyPr>
          <a:lstStyle/>
          <a:p>
            <a:r>
              <a:rPr lang="tr-TR" b="1" dirty="0"/>
              <a:t>Tohumların yayılma yolları</a:t>
            </a:r>
          </a:p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Uçarak </a:t>
            </a:r>
            <a:r>
              <a:rPr lang="tr-TR" dirty="0"/>
              <a:t>Tohumlar paraşüt gibi uçarak uzak yerlere gider. Karahindiba, akçaağaç, ıhlamur gibi</a:t>
            </a:r>
          </a:p>
          <a:p>
            <a:r>
              <a:rPr lang="tr-TR" b="1" dirty="0"/>
              <a:t>Suda yüzerek:</a:t>
            </a:r>
            <a:r>
              <a:rPr lang="tr-TR" dirty="0"/>
              <a:t> Tohumlar suda yüzerek uzak yerlere gider. Hindistan cevizi gibi</a:t>
            </a:r>
          </a:p>
          <a:p>
            <a:r>
              <a:rPr lang="tr-TR" b="1" dirty="0"/>
              <a:t>Hayvanlara yapışarak </a:t>
            </a:r>
            <a:r>
              <a:rPr lang="tr-TR" dirty="0"/>
              <a:t>Tohumların taşıdıkları çengeller hayvanlara yapışarak uzak yerlere gider. Pıtrak gibi</a:t>
            </a:r>
          </a:p>
          <a:p>
            <a:r>
              <a:rPr lang="tr-TR" b="1" dirty="0"/>
              <a:t>Patlayarak </a:t>
            </a:r>
            <a:r>
              <a:rPr lang="tr-TR" dirty="0"/>
              <a:t>Meyve kabuklarının kuruması sonucu tohumlar etrafa saçılır. Bezelye gibi</a:t>
            </a:r>
          </a:p>
          <a:p>
            <a:r>
              <a:rPr lang="tr-TR" b="1" dirty="0"/>
              <a:t>Meyveleri yenmesi ile </a:t>
            </a:r>
            <a:r>
              <a:rPr lang="tr-TR" dirty="0"/>
              <a:t>Bazı hayvanlar bitkinin meyvesini yerken tohumunu da yutar, sindirilmeyen tohumlar dışarı atıldığında uzak yerlere taşınmış olur. İncir, böğürtlen, domates, çilek gibi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7376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6BA19B-3E10-4C49-A17D-013A7F605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İzlediğiniz için teşekkürler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AF9680-4F44-4D87-AA59-B14AC6FEB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Ela Serpin</a:t>
            </a:r>
          </a:p>
        </p:txBody>
      </p:sp>
    </p:spTree>
    <p:extLst>
      <p:ext uri="{BB962C8B-B14F-4D97-AF65-F5344CB8AC3E}">
        <p14:creationId xmlns:p14="http://schemas.microsoft.com/office/powerpoint/2010/main" xmlns="" val="427948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C223D4-7C1F-4FF1-899A-C048F945E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649" y="152397"/>
            <a:ext cx="9905998" cy="942111"/>
          </a:xfrm>
        </p:spPr>
        <p:txBody>
          <a:bodyPr>
            <a:normAutofit/>
          </a:bodyPr>
          <a:lstStyle/>
          <a:p>
            <a:r>
              <a:rPr lang="tr-TR" b="1" u="sng" dirty="0">
                <a:solidFill>
                  <a:schemeClr val="bg2"/>
                </a:solidFill>
              </a:rPr>
              <a:t>EŞEYLİ ÜREME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3CCC90-EAD0-4EEA-8E79-2FDB43A01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94508"/>
            <a:ext cx="9905999" cy="5347855"/>
          </a:xfrm>
        </p:spPr>
        <p:txBody>
          <a:bodyPr>
            <a:normAutofit/>
          </a:bodyPr>
          <a:lstStyle/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Eşeyli üremede dişi ve erkek olmak üzere iki cinsiyet vardır.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Bitkilerde üreme, büyüme ve gelişme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Bitkiler çiçekli ve çiçeksiz bitkiler olmak üzere iki gruptur.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Çiçeksiz bitkiler</a:t>
            </a:r>
          </a:p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Çiçeği bulunmaz, tohum oluşturmazlar.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Çiçeksiz bitkilerde eşeyli ve eşeysiz üreme görülür. 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 yosunu, su yosunu, eğrelti otu, at kuyruğu, kibrit otu, ciğer otu çiçeksiz bitkilerdir.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Çiçeksiz bitkiler, çiçekli bitkilere göre daha az gelişmiştir. (Basit yapılıdır)</a:t>
            </a:r>
          </a:p>
        </p:txBody>
      </p:sp>
    </p:spTree>
    <p:extLst>
      <p:ext uri="{BB962C8B-B14F-4D97-AF65-F5344CB8AC3E}">
        <p14:creationId xmlns:p14="http://schemas.microsoft.com/office/powerpoint/2010/main" xmlns="" val="182041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3497DF-1C16-4CCE-A042-51C10392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71B9719-B8EE-4F8B-8D31-67C47341A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31520"/>
            <a:ext cx="9905999" cy="5059681"/>
          </a:xfrm>
        </p:spPr>
        <p:txBody>
          <a:bodyPr/>
          <a:lstStyle/>
          <a:p>
            <a:pPr marL="0" indent="0">
              <a:buNone/>
            </a:pPr>
            <a:r>
              <a:rPr lang="tr-TR" sz="32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Çiçekli bitkiler</a:t>
            </a:r>
          </a:p>
          <a:p>
            <a:pPr marL="0" indent="0">
              <a:buNone/>
            </a:pP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Çiçekli bitkilerde üreme organı çiçektir. Çiçekten tohum ve meyve oluşur.</a:t>
            </a:r>
          </a:p>
        </p:txBody>
      </p:sp>
    </p:spTree>
    <p:extLst>
      <p:ext uri="{BB962C8B-B14F-4D97-AF65-F5344CB8AC3E}">
        <p14:creationId xmlns:p14="http://schemas.microsoft.com/office/powerpoint/2010/main" xmlns="" val="233903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50671B-3FB8-42C9-9B5C-1E53D7A2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37625"/>
            <a:ext cx="9905998" cy="1041009"/>
          </a:xfrm>
        </p:spPr>
        <p:txBody>
          <a:bodyPr/>
          <a:lstStyle/>
          <a:p>
            <a:r>
              <a:rPr lang="tr-TR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ÇİÇEĞİN KISIMLARI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240AE104-FE82-46C5-BAD4-731AE54003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4293" y="1378634"/>
            <a:ext cx="9231169" cy="46786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68016988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EC1C91-1C8B-43D1-8D74-65EB5F31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48F26-5845-4CF9-B56F-A65DFAAFC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0"/>
            <a:ext cx="9905999" cy="7329268"/>
          </a:xfrm>
        </p:spPr>
        <p:txBody>
          <a:bodyPr>
            <a:normAutofit fontScale="55000" lnSpcReduction="20000"/>
          </a:bodyPr>
          <a:lstStyle/>
          <a:p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Çiçek sapı</a:t>
            </a: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Çiçeği, bitkinin gövdesine bağlar.</a:t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Çiçek tablası</a:t>
            </a: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Çiçeğin diğer kısımlarının üzerinde bulunduğu kısımdır.</a:t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Çanak yaprak</a:t>
            </a: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Çiçek tomurcuk halindeyken çiçeği dış etkilere karşı korur. Yeşil renklidir ve fotosentez yapar.</a:t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Taç yaprak</a:t>
            </a: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Çiçeğin renkli kısmıdır. Canlı renkleri ile birçok hayvanı çiçeğe çeker. Tozlaşmaya yardımcı olur. Erkek ve dişi organı sarar ve korur.</a:t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Erkek organ</a:t>
            </a: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Başçık ve sapçık  olmak üzere iki kısımdan oluşur.</a:t>
            </a:r>
            <a:b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Başçık çiçek tozlarının (polenlerin) bulunduğu kısımdır.</a:t>
            </a:r>
            <a:r>
              <a:rPr lang="tr-TR" sz="4400" dirty="0"/>
              <a:t/>
            </a:r>
            <a:br>
              <a:rPr lang="tr-TR" sz="4400" dirty="0"/>
            </a:br>
            <a:r>
              <a:rPr lang="tr-TR" sz="4400" dirty="0"/>
              <a:t>Polenler erkek üreme hücrelerini  içerir. Sapçık ise başçığı taşır.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7135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BD2141-ED24-4C8C-8DED-82725EE94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2B8F94-F815-4F9C-BE51-2F0C9D0A3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44062"/>
            <a:ext cx="9905999" cy="5528603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6. Dişi organ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Dişicik tepesi, dişicik borusu ve yumurtalık olmak üzere üç kısımdan oluşur.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7.</a:t>
            </a:r>
            <a:r>
              <a:rPr lang="tr-TR" b="1" dirty="0"/>
              <a:t>Dişicik tepesi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Polenlerin dişi üreme organına yerleşiği ilk kısımdır.</a:t>
            </a:r>
            <a:br>
              <a:rPr lang="tr-TR" dirty="0"/>
            </a:br>
            <a:r>
              <a:rPr lang="tr-TR" dirty="0"/>
              <a:t>Yapışkan yapıdadır. 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8.</a:t>
            </a:r>
            <a:r>
              <a:rPr lang="tr-TR" b="1" dirty="0"/>
              <a:t>Dişicik borusu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Polenlerin tepecikten yumurtalığa taşındığı borudur.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9.</a:t>
            </a:r>
            <a:r>
              <a:rPr lang="tr-TR" b="1" dirty="0"/>
              <a:t>Yumurtalık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İ</a:t>
            </a:r>
            <a:r>
              <a:rPr lang="tr-TR" dirty="0"/>
              <a:t>çinde bir veya birkaç tane tohum taslağı bulunur.</a:t>
            </a:r>
            <a:br>
              <a:rPr lang="tr-TR" dirty="0"/>
            </a:br>
            <a:r>
              <a:rPr lang="tr-TR" dirty="0"/>
              <a:t>Tohum taslağının içinde dişi üreme hücresi (yumurta) yer alır.</a:t>
            </a:r>
          </a:p>
        </p:txBody>
      </p:sp>
    </p:spTree>
    <p:extLst>
      <p:ext uri="{BB962C8B-B14F-4D97-AF65-F5344CB8AC3E}">
        <p14:creationId xmlns:p14="http://schemas.microsoft.com/office/powerpoint/2010/main" xmlns="" val="2908598153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CF2FB9-CBE4-4C40-B88C-7B9BAAE95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0FF6B9-877F-438B-8F45-C39D4930B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-126609"/>
            <a:ext cx="11155679" cy="7146387"/>
          </a:xfrm>
        </p:spPr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Not:</a:t>
            </a:r>
            <a:r>
              <a:rPr lang="tr-TR" dirty="0"/>
              <a:t> Çiçeğin erkek organ, dişi organ, taç yaprak ve çanak yaprak kısımları bulunuyorsa </a:t>
            </a:r>
            <a:r>
              <a:rPr lang="tr-TR" b="1" dirty="0"/>
              <a:t>tam çiçek</a:t>
            </a:r>
            <a:r>
              <a:rPr lang="tr-TR" dirty="0"/>
              <a:t> denir. Bazı çiçeklerden bu kısımların bir kısmı olamayabilir bunlara </a:t>
            </a:r>
            <a:r>
              <a:rPr lang="tr-TR" b="1" dirty="0"/>
              <a:t>eksik çiçek</a:t>
            </a:r>
            <a:r>
              <a:rPr lang="tr-TR" dirty="0"/>
              <a:t> denir.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Çiçekte Tozlaşma ve Meyve Oluşumu</a:t>
            </a:r>
          </a:p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Tozlaşma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Polenlerin, rüzgar su ve hayvanlar aracılığı ile dişicik tepesine taşınması olayıdır.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Dişicik tepesine gelen polenler burada nemli ortamdan </a:t>
            </a:r>
            <a:r>
              <a:rPr lang="tr-TR" sz="2800" dirty="0"/>
              <a:t>dolayı</a:t>
            </a:r>
            <a:r>
              <a:rPr lang="tr-TR" dirty="0"/>
              <a:t> çatlar, polen çekirdeğini iki kısımdan oluşur. Çekirdeğin birisi dişicik borusunda ilerleyerek polen tüpünü oluşturur. Diğer çekirdek ise yumurtalığa ulaşır.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3698605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DE6950-D838-4E43-9D74-7E6F4154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E969A0-3C5E-402E-8087-DB6BBC35E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65760"/>
            <a:ext cx="9905999" cy="5425441"/>
          </a:xfrm>
        </p:spPr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Döllenme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Polen çekirdeğinin yumurtalığa ulaşarak, yumurta ile birleşmesine döllenme denir.</a:t>
            </a:r>
            <a:br>
              <a:rPr lang="tr-TR" dirty="0"/>
            </a:br>
            <a:r>
              <a:rPr lang="tr-TR" dirty="0"/>
              <a:t>Döllenmiş yumurtaya </a:t>
            </a:r>
            <a:r>
              <a:rPr lang="tr-TR" b="1" dirty="0"/>
              <a:t>zigot</a:t>
            </a:r>
            <a:r>
              <a:rPr lang="tr-TR" dirty="0"/>
              <a:t> denir. Zigot gelişerek embriyoya (Tohum taslağı) dönüşür.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Meyve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Yumurtalık gelişerek meyveyi oluşturur.</a:t>
            </a:r>
            <a:br>
              <a:rPr lang="tr-TR" dirty="0"/>
            </a:br>
            <a:r>
              <a:rPr lang="tr-TR" dirty="0"/>
              <a:t>Çiçekten oluşan meyve olduğu için domates, biber, kabak, elma, armut birer meyvedir.</a:t>
            </a:r>
          </a:p>
        </p:txBody>
      </p:sp>
    </p:spTree>
    <p:extLst>
      <p:ext uri="{BB962C8B-B14F-4D97-AF65-F5344CB8AC3E}">
        <p14:creationId xmlns:p14="http://schemas.microsoft.com/office/powerpoint/2010/main" xmlns="" val="266110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57A593-BD3A-4515-9F0E-589BD62E0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369879-1487-444F-A46A-6920FF14C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59654"/>
            <a:ext cx="9905999" cy="5359791"/>
          </a:xfrm>
        </p:spPr>
        <p:txBody>
          <a:bodyPr>
            <a:norm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Not: Meyve oluşumundan önce tohum meydana gelir. 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Zigot - embriyo - tohum - meyve şeklinde sıralanır.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Tohumlar</a:t>
            </a:r>
          </a:p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Tohum uyku halindedir, uygun şartlar sağlandığında (su, oksijen ve uygun sıcaklık) embriyo gelişmeye başlar. Tohum çimlenerek bitkiyi oluşturur.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Tohumun çimlenmesinde ışık, toprak, karbondioksit gerekli değildir.</a:t>
            </a:r>
          </a:p>
        </p:txBody>
      </p:sp>
    </p:spTree>
    <p:extLst>
      <p:ext uri="{BB962C8B-B14F-4D97-AF65-F5344CB8AC3E}">
        <p14:creationId xmlns:p14="http://schemas.microsoft.com/office/powerpoint/2010/main" xmlns="" val="3747949912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43</TotalTime>
  <Words>56</Words>
  <PresentationFormat>Özel</PresentationFormat>
  <Paragraphs>24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Circuit</vt:lpstr>
      <vt:lpstr>Eşeyli üreme</vt:lpstr>
      <vt:lpstr>EŞEYLİ ÜREME</vt:lpstr>
      <vt:lpstr>Slayt 3</vt:lpstr>
      <vt:lpstr>ÇİÇEĞİN KISIMLARI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İzlediğiniz için teşekkürler</vt:lpstr>
    </vt:vector>
  </TitlesOfParts>
  <Manager>www.sorubak.com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www.sorubak.com</dc:title>
  <dc:subject>www.sorubak.com</dc:subject>
  <dc:creator>www.sorubak.com</dc:creator>
  <cp:keywords>www.sorubak.com</cp:keywords>
  <dc:description>www.sorubak.com</dc:description>
  <cp:lastModifiedBy>Öğretmenler Odası</cp:lastModifiedBy>
  <cp:revision>2</cp:revision>
  <dcterms:created xsi:type="dcterms:W3CDTF">2018-03-15T15:51:55Z</dcterms:created>
  <dcterms:modified xsi:type="dcterms:W3CDTF">2018-03-17T05:37:05Z</dcterms:modified>
  <cp:category>www.sorubak.com</cp:category>
</cp:coreProperties>
</file>