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A61F1-AE42-49E6-9C8C-1DF9C7EDFAFB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B9A1-F383-4284-BE41-F7BADA513D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3F9D-350A-448A-9290-5BA8BF2DF8F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BB83-4944-4F24-97E3-6E0392E636B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572428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Kalp"/>
          <p:cNvSpPr/>
          <p:nvPr/>
        </p:nvSpPr>
        <p:spPr>
          <a:xfrm>
            <a:off x="1357290" y="3071810"/>
            <a:ext cx="5643602" cy="28575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rgbClr val="FF0066"/>
                </a:solidFill>
              </a:rPr>
              <a:t>It</a:t>
            </a:r>
            <a:r>
              <a:rPr lang="tr-TR" dirty="0" smtClean="0">
                <a:solidFill>
                  <a:srgbClr val="FF0066"/>
                </a:solidFill>
              </a:rPr>
              <a:t> is </a:t>
            </a:r>
            <a:r>
              <a:rPr lang="tr-TR" dirty="0" err="1" smtClean="0">
                <a:solidFill>
                  <a:srgbClr val="FF0066"/>
                </a:solidFill>
              </a:rPr>
              <a:t>very</a:t>
            </a:r>
            <a:r>
              <a:rPr lang="tr-TR" dirty="0" smtClean="0">
                <a:solidFill>
                  <a:srgbClr val="FF0066"/>
                </a:solidFill>
              </a:rPr>
              <a:t> </a:t>
            </a:r>
            <a:r>
              <a:rPr lang="tr-TR" dirty="0" err="1" smtClean="0">
                <a:solidFill>
                  <a:srgbClr val="FF0066"/>
                </a:solidFill>
              </a:rPr>
              <a:t>easy</a:t>
            </a:r>
            <a:endParaRPr lang="tr-TR" dirty="0" smtClean="0">
              <a:solidFill>
                <a:srgbClr val="FF0066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857356" y="214290"/>
            <a:ext cx="41809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r-TR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English</a:t>
            </a:r>
            <a:r>
              <a:rPr lang="tr-TR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tr-TR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lesson</a:t>
            </a:r>
            <a:endParaRPr lang="tr-TR" sz="5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endParaRPr lang="tr-TR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3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16" y="214290"/>
            <a:ext cx="485778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435771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5"/>
            <a:ext cx="9144000" cy="18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1925"/>
            <a:ext cx="4171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857628"/>
            <a:ext cx="52197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8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572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517209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5"/>
            <a:ext cx="9144000" cy="22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PresentationFormat>Ekran Gösterisi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Manager>https://www.HangiSoru.com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https://www.HangiSoru.com</dc:title>
  <dc:subject>https://www.HangiSoru.com</dc:subject>
  <dc:creator>https://www.HangiSoru.com</dc:creator>
  <cp:keywords>https:/www.HangiSoru.com</cp:keywords>
  <dc:description>https://www.HangiSoru.com</dc:description>
  <cp:lastModifiedBy>User2</cp:lastModifiedBy>
  <cp:revision>4</cp:revision>
  <dcterms:created xsi:type="dcterms:W3CDTF">2020-02-14T15:08:09Z</dcterms:created>
  <dcterms:modified xsi:type="dcterms:W3CDTF">2020-02-18T09:16:59Z</dcterms:modified>
  <cp:category>https://www.HangiSoru.com</cp:category>
</cp:coreProperties>
</file>