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7"/>
  </p:notesMasterIdLst>
  <p:handoutMasterIdLst>
    <p:handoutMasterId r:id="rId8"/>
  </p:handout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0962" autoAdjust="0"/>
  </p:normalViewPr>
  <p:slideViewPr>
    <p:cSldViewPr snapToGrid="0">
      <p:cViewPr varScale="1">
        <p:scale>
          <a:sx n="116" d="100"/>
          <a:sy n="116" d="100"/>
        </p:scale>
        <p:origin x="-390"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8E0293C-1029-4931-992A-5D602A9169F8}" type="datetimeFigureOut">
              <a:rPr lang="tr-TR" smtClean="0"/>
              <a:pPr/>
              <a:t>25.02.2022</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B310C3E-E82C-4DB9-AC2A-0B1681587B90}" type="slidenum">
              <a:rPr lang="tr-TR" smtClean="0"/>
              <a:pPr/>
              <a:t>‹#›</a:t>
            </a:fld>
            <a:endParaRPr lang="tr-T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5DEB90-463A-4FE1-9E4C-C73AE7B00D1B}" type="datetimeFigureOut">
              <a:rPr lang="tr-TR" smtClean="0"/>
              <a:pPr/>
              <a:t>25.02.2022</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554D11-A887-465D-AAEF-93252B3E9992}" type="slidenum">
              <a:rPr lang="tr-TR" smtClean="0"/>
              <a:pPr/>
              <a:t>‹#›</a:t>
            </a:fld>
            <a:endParaRPr lang="tr-TR"/>
          </a:p>
        </p:txBody>
      </p:sp>
    </p:spTree>
    <p:extLst>
      <p:ext uri="{BB962C8B-B14F-4D97-AF65-F5344CB8AC3E}">
        <p14:creationId xmlns:p14="http://schemas.microsoft.com/office/powerpoint/2010/main" xmlns="" val="1891363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egitimhane.co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egitimhane.co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u="sng" kern="1200" dirty="0" smtClean="0">
                <a:solidFill>
                  <a:schemeClr val="tx1"/>
                </a:solidFill>
                <a:effectLst/>
                <a:latin typeface="+mn-lt"/>
                <a:ea typeface="+mn-ea"/>
                <a:cs typeface="+mn-cs"/>
                <a:hlinkClick r:id="rId3"/>
              </a:rPr>
              <a:t>www.egitimhane.com</a:t>
            </a:r>
            <a:endParaRPr lang="tr-TR" dirty="0"/>
          </a:p>
        </p:txBody>
      </p:sp>
      <p:sp>
        <p:nvSpPr>
          <p:cNvPr id="4" name="Slayt Numarası Yer Tutucusu 3"/>
          <p:cNvSpPr>
            <a:spLocks noGrp="1"/>
          </p:cNvSpPr>
          <p:nvPr>
            <p:ph type="sldNum" sz="quarter" idx="10"/>
          </p:nvPr>
        </p:nvSpPr>
        <p:spPr/>
        <p:txBody>
          <a:bodyPr/>
          <a:lstStyle/>
          <a:p>
            <a:fld id="{B8554D11-A887-465D-AAEF-93252B3E9992}" type="slidenum">
              <a:rPr lang="tr-TR" smtClean="0"/>
              <a:pPr/>
              <a:t>1</a:t>
            </a:fld>
            <a:endParaRPr lang="tr-TR"/>
          </a:p>
        </p:txBody>
      </p:sp>
    </p:spTree>
    <p:extLst>
      <p:ext uri="{BB962C8B-B14F-4D97-AF65-F5344CB8AC3E}">
        <p14:creationId xmlns:p14="http://schemas.microsoft.com/office/powerpoint/2010/main" xmlns="" val="415392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u="sng" kern="1200" dirty="0" smtClean="0">
                <a:solidFill>
                  <a:schemeClr val="tx1"/>
                </a:solidFill>
                <a:effectLst/>
                <a:latin typeface="+mn-lt"/>
                <a:ea typeface="+mn-ea"/>
                <a:cs typeface="+mn-cs"/>
                <a:hlinkClick r:id="rId3"/>
              </a:rPr>
              <a:t>www.egitimhane.com</a:t>
            </a:r>
            <a:endParaRPr lang="tr-TR" dirty="0"/>
          </a:p>
        </p:txBody>
      </p:sp>
      <p:sp>
        <p:nvSpPr>
          <p:cNvPr id="4" name="Slayt Numarası Yer Tutucusu 3"/>
          <p:cNvSpPr>
            <a:spLocks noGrp="1"/>
          </p:cNvSpPr>
          <p:nvPr>
            <p:ph type="sldNum" sz="quarter" idx="10"/>
          </p:nvPr>
        </p:nvSpPr>
        <p:spPr/>
        <p:txBody>
          <a:bodyPr/>
          <a:lstStyle/>
          <a:p>
            <a:fld id="{B8554D11-A887-465D-AAEF-93252B3E9992}" type="slidenum">
              <a:rPr lang="tr-TR" smtClean="0"/>
              <a:pPr/>
              <a:t>5</a:t>
            </a:fld>
            <a:endParaRPr lang="tr-TR"/>
          </a:p>
        </p:txBody>
      </p:sp>
    </p:spTree>
    <p:extLst>
      <p:ext uri="{BB962C8B-B14F-4D97-AF65-F5344CB8AC3E}">
        <p14:creationId xmlns:p14="http://schemas.microsoft.com/office/powerpoint/2010/main" xmlns="" val="42114043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pPr/>
              <a:t>2/25/2022</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tr-TR"/>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1173422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8A87A34-81AB-432B-8DAE-1953F412C126}" type="datetimeFigureOut">
              <a:rPr lang="en-US" smtClean="0"/>
              <a:pPr/>
              <a:t>2/25/2022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2230359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2/25/2022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500728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2/25/2022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26797485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pPr/>
              <a:t>2/25/2022</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2606903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tr-TR" smtClean="0"/>
              <a:t>Asıl başlık stili için tıklatın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48A87A34-81AB-432B-8DAE-1953F412C126}" type="datetimeFigureOut">
              <a:rPr lang="en-US" smtClean="0"/>
              <a:pPr/>
              <a:t>2/25/2022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82898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tr-TR" smtClean="0"/>
              <a:t>Asıl başlık stili için tıklatın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48A87A34-81AB-432B-8DAE-1953F412C126}" type="datetimeFigureOut">
              <a:rPr lang="en-US" smtClean="0"/>
              <a:pPr/>
              <a:t>2/25/2022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3115593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2/25/2022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31406546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pPr/>
              <a:t>2/25/2022</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1223883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2/25/2022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697089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tr-TR" smtClean="0"/>
              <a:t>Asıl başlık stili için tıklatın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2/25/2022</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418523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2/25/2022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1253820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85800" y="3132666"/>
            <a:ext cx="5311775" cy="3086019"/>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72200" y="3132666"/>
            <a:ext cx="5334000" cy="3086019"/>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2/25/2022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155311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pPr/>
              <a:t>2/25/2022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1229666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pPr/>
              <a:t>2/25/2022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110630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8A87A34-81AB-432B-8DAE-1953F412C126}" type="datetimeFigureOut">
              <a:rPr lang="en-US" smtClean="0"/>
              <a:pPr/>
              <a:t>2/25/2022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1197844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8A87A34-81AB-432B-8DAE-1953F412C126}" type="datetimeFigureOut">
              <a:rPr lang="en-US" smtClean="0"/>
              <a:pPr/>
              <a:t>2/25/2022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1844206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2/25/2022</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76961233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371600" y="1287887"/>
            <a:ext cx="9448800" cy="2340614"/>
          </a:xfrm>
        </p:spPr>
        <p:txBody>
          <a:bodyPr>
            <a:normAutofit fontScale="90000"/>
          </a:bodyPr>
          <a:lstStyle/>
          <a:p>
            <a:r>
              <a:rPr lang="tr-TR" dirty="0"/>
              <a:t>İç Anadolu Bölgesi'ndeki Ekonomik Faaliyetler</a:t>
            </a:r>
          </a:p>
        </p:txBody>
      </p:sp>
      <p:sp>
        <p:nvSpPr>
          <p:cNvPr id="3" name="Alt Başlık 2"/>
          <p:cNvSpPr>
            <a:spLocks noGrp="1"/>
          </p:cNvSpPr>
          <p:nvPr>
            <p:ph type="subTitle" idx="1"/>
          </p:nvPr>
        </p:nvSpPr>
        <p:spPr/>
        <p:txBody>
          <a:bodyPr>
            <a:normAutofit fontScale="92500" lnSpcReduction="10000"/>
          </a:bodyPr>
          <a:lstStyle/>
          <a:p>
            <a:r>
              <a:rPr lang="tr-TR" dirty="0" smtClean="0"/>
              <a:t>GURUP:								DERS:</a:t>
            </a:r>
          </a:p>
          <a:p>
            <a:r>
              <a:rPr lang="tr-TR" dirty="0" smtClean="0"/>
              <a:t>YASİN,TALHA,EMİR,HALİS					SOSYAL BİLGİLER</a:t>
            </a:r>
          </a:p>
        </p:txBody>
      </p:sp>
    </p:spTree>
    <p:extLst>
      <p:ext uri="{BB962C8B-B14F-4D97-AF65-F5344CB8AC3E}">
        <p14:creationId xmlns:p14="http://schemas.microsoft.com/office/powerpoint/2010/main" xmlns="" val="3266241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sz="8800" dirty="0">
                <a:solidFill>
                  <a:schemeClr val="accent1"/>
                </a:solidFill>
              </a:rPr>
              <a:t>Tarım</a:t>
            </a:r>
            <a:r>
              <a:rPr lang="tr-TR" sz="9600" dirty="0" smtClean="0">
                <a:solidFill>
                  <a:schemeClr val="accent1"/>
                </a:solidFill>
              </a:rPr>
              <a:t> </a:t>
            </a:r>
            <a:r>
              <a:rPr lang="tr-TR" dirty="0" smtClean="0"/>
              <a:t>				</a:t>
            </a:r>
            <a:endParaRPr lang="tr-TR" dirty="0"/>
          </a:p>
        </p:txBody>
      </p:sp>
      <p:sp>
        <p:nvSpPr>
          <p:cNvPr id="3" name="İçerik Yer Tutucusu 2"/>
          <p:cNvSpPr>
            <a:spLocks noGrp="1"/>
          </p:cNvSpPr>
          <p:nvPr>
            <p:ph idx="1"/>
          </p:nvPr>
        </p:nvSpPr>
        <p:spPr/>
        <p:txBody>
          <a:bodyPr/>
          <a:lstStyle/>
          <a:p>
            <a:pPr>
              <a:buFont typeface="Wingdings" panose="05000000000000000000" pitchFamily="2" charset="2"/>
              <a:buChar char="Ø"/>
            </a:pPr>
            <a:r>
              <a:rPr lang="tr-TR" dirty="0"/>
              <a:t>Tarım, İç Anadolu Bölgesi’ndeki en önemli ekonomik faaliyetlerden biridir. Bölgede tarıma elverişli geniş ova ve platolar yer alır. Buralarda karasal iklim koşullarına uygun olarak tahıl üretilir. Buğday, arpa, elma, patates ve şeker pancarı bölgenin önemli tarım ürünleridir</a:t>
            </a:r>
            <a:r>
              <a:rPr lang="tr-TR" dirty="0" smtClean="0"/>
              <a:t>.</a:t>
            </a:r>
          </a:p>
          <a:p>
            <a:pPr>
              <a:buFont typeface="Wingdings" panose="05000000000000000000" pitchFamily="2" charset="2"/>
              <a:buChar char="Ø"/>
            </a:pPr>
            <a:r>
              <a:rPr lang="tr-TR" dirty="0" smtClean="0"/>
              <a:t>Türkiye’nin:</a:t>
            </a:r>
          </a:p>
          <a:p>
            <a:pPr>
              <a:buFont typeface="Wingdings" panose="05000000000000000000" pitchFamily="2" charset="2"/>
              <a:buChar char="Ø"/>
            </a:pPr>
            <a:r>
              <a:rPr lang="tr-TR" dirty="0" smtClean="0"/>
              <a:t>Buğday üretiminin%32</a:t>
            </a:r>
          </a:p>
          <a:p>
            <a:pPr>
              <a:buFont typeface="Wingdings" panose="05000000000000000000" pitchFamily="2" charset="2"/>
              <a:buChar char="Ø"/>
            </a:pPr>
            <a:r>
              <a:rPr lang="tr-TR" dirty="0" smtClean="0"/>
              <a:t>Arpa üretiminin%49</a:t>
            </a:r>
          </a:p>
          <a:p>
            <a:pPr>
              <a:buFont typeface="Wingdings" panose="05000000000000000000" pitchFamily="2" charset="2"/>
              <a:buChar char="Ø"/>
            </a:pPr>
            <a:r>
              <a:rPr lang="tr-TR" dirty="0" smtClean="0"/>
              <a:t>Elma üretiminin%36</a:t>
            </a:r>
          </a:p>
          <a:p>
            <a:pPr>
              <a:buFont typeface="Wingdings" panose="05000000000000000000" pitchFamily="2" charset="2"/>
              <a:buChar char="Ø"/>
            </a:pPr>
            <a:r>
              <a:rPr lang="tr-TR" dirty="0" smtClean="0"/>
              <a:t>Patates üretiminin%64</a:t>
            </a:r>
          </a:p>
          <a:p>
            <a:pPr>
              <a:buFont typeface="Wingdings" panose="05000000000000000000" pitchFamily="2" charset="2"/>
              <a:buChar char="Ø"/>
            </a:pPr>
            <a:r>
              <a:rPr lang="tr-TR" dirty="0" smtClean="0"/>
              <a:t>Şeker pancarının üretiminin%53</a:t>
            </a:r>
            <a:endParaRPr lang="tr-TR" dirty="0"/>
          </a:p>
        </p:txBody>
      </p:sp>
    </p:spTree>
    <p:extLst>
      <p:ext uri="{BB962C8B-B14F-4D97-AF65-F5344CB8AC3E}">
        <p14:creationId xmlns:p14="http://schemas.microsoft.com/office/powerpoint/2010/main" xmlns="" val="1904668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6600" dirty="0" smtClean="0">
                <a:solidFill>
                  <a:schemeClr val="accent1"/>
                </a:solidFill>
              </a:rPr>
              <a:t> Hayvancılık  	</a:t>
            </a:r>
            <a:r>
              <a:rPr lang="tr-TR" dirty="0" smtClean="0"/>
              <a:t>	 	  </a:t>
            </a:r>
            <a:endParaRPr lang="tr-TR" dirty="0"/>
          </a:p>
        </p:txBody>
      </p:sp>
      <p:sp>
        <p:nvSpPr>
          <p:cNvPr id="3" name="İçerik Yer Tutucusu 2"/>
          <p:cNvSpPr>
            <a:spLocks noGrp="1"/>
          </p:cNvSpPr>
          <p:nvPr>
            <p:ph idx="1"/>
          </p:nvPr>
        </p:nvSpPr>
        <p:spPr>
          <a:xfrm>
            <a:off x="530225" y="1901799"/>
            <a:ext cx="10820400" cy="4188098"/>
          </a:xfrm>
        </p:spPr>
        <p:txBody>
          <a:bodyPr>
            <a:normAutofit/>
          </a:bodyPr>
          <a:lstStyle/>
          <a:p>
            <a:pPr>
              <a:buFont typeface="Wingdings" panose="05000000000000000000" pitchFamily="2" charset="2"/>
              <a:buChar char="Ø"/>
            </a:pPr>
            <a:r>
              <a:rPr lang="tr-TR" sz="3200" dirty="0"/>
              <a:t>İç Anadolu Bölgesi’nde yaygın olarak koyun ve tiftik keçisi yetiştirilir. Ayrıca Sivas ve Kayseri etrafında büyükbaş hayvancılık yapılır.</a:t>
            </a:r>
          </a:p>
        </p:txBody>
      </p:sp>
      <p:pic>
        <p:nvPicPr>
          <p:cNvPr id="4" name="Resim 3"/>
          <p:cNvPicPr>
            <a:picLocks noChangeAspect="1"/>
          </p:cNvPicPr>
          <p:nvPr/>
        </p:nvPicPr>
        <p:blipFill>
          <a:blip r:embed="rId2"/>
          <a:stretch>
            <a:fillRect/>
          </a:stretch>
        </p:blipFill>
        <p:spPr>
          <a:xfrm>
            <a:off x="947669" y="3586162"/>
            <a:ext cx="4178122" cy="2768006"/>
          </a:xfrm>
          <a:prstGeom prst="rect">
            <a:avLst/>
          </a:prstGeom>
        </p:spPr>
      </p:pic>
    </p:spTree>
    <p:extLst>
      <p:ext uri="{BB962C8B-B14F-4D97-AF65-F5344CB8AC3E}">
        <p14:creationId xmlns:p14="http://schemas.microsoft.com/office/powerpoint/2010/main" xmlns="" val="3060361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8000" dirty="0" smtClean="0">
                <a:solidFill>
                  <a:schemeClr val="accent1"/>
                </a:solidFill>
              </a:rPr>
              <a:t>Turizm</a:t>
            </a:r>
            <a:r>
              <a:rPr lang="tr-TR" sz="8000" dirty="0" smtClean="0"/>
              <a:t>		</a:t>
            </a:r>
            <a:r>
              <a:rPr lang="tr-TR" dirty="0" smtClean="0"/>
              <a:t>			</a:t>
            </a:r>
            <a:endParaRPr lang="tr-TR" dirty="0"/>
          </a:p>
        </p:txBody>
      </p:sp>
      <p:sp>
        <p:nvSpPr>
          <p:cNvPr id="3" name="İçerik Yer Tutucusu 2"/>
          <p:cNvSpPr>
            <a:spLocks noGrp="1"/>
          </p:cNvSpPr>
          <p:nvPr>
            <p:ph idx="1"/>
          </p:nvPr>
        </p:nvSpPr>
        <p:spPr>
          <a:xfrm>
            <a:off x="685800" y="2057401"/>
            <a:ext cx="10820400" cy="4024125"/>
          </a:xfrm>
        </p:spPr>
        <p:txBody>
          <a:bodyPr>
            <a:normAutofit/>
          </a:bodyPr>
          <a:lstStyle/>
          <a:p>
            <a:pPr>
              <a:buFont typeface="Wingdings" panose="05000000000000000000" pitchFamily="2" charset="2"/>
              <a:buChar char="Ø"/>
            </a:pPr>
            <a:r>
              <a:rPr lang="tr-TR" sz="2400" dirty="0"/>
              <a:t>İç Anadolu Bölgesi’nde turistlerin ilgisini çeken birçok tarihî ve doğal güzellikler yer alır.</a:t>
            </a:r>
          </a:p>
          <a:p>
            <a:pPr>
              <a:buFont typeface="Wingdings" panose="05000000000000000000" pitchFamily="2" charset="2"/>
              <a:buChar char="Ø"/>
            </a:pPr>
            <a:r>
              <a:rPr lang="tr-TR" sz="2400" dirty="0"/>
              <a:t>Anıtkabir, Kapadokya, Konya’daki Mevlana Müzesi, Hacı Bektaş-ı Veli Müzesi ve </a:t>
            </a:r>
            <a:r>
              <a:rPr lang="tr-TR" sz="2400" dirty="0" smtClean="0"/>
              <a:t>kış sporlarının </a:t>
            </a:r>
            <a:r>
              <a:rPr lang="tr-TR" sz="2400" dirty="0"/>
              <a:t>yapıldığı Erciyes Dağı, İç Anadolu Bölgesi’nde yer alan tarihi güzelliklerden bazılarıdır. </a:t>
            </a:r>
          </a:p>
          <a:p>
            <a:endParaRPr lang="tr-TR" sz="2400" dirty="0" smtClean="0"/>
          </a:p>
          <a:p>
            <a:pPr lvl="8"/>
            <a:endParaRPr lang="tr-TR" dirty="0"/>
          </a:p>
          <a:p>
            <a:endParaRPr lang="tr-TR" sz="2400" dirty="0" smtClean="0"/>
          </a:p>
          <a:p>
            <a:endParaRPr lang="tr-TR" sz="2400" dirty="0"/>
          </a:p>
          <a:p>
            <a:pPr marL="0" indent="0">
              <a:buNone/>
            </a:pPr>
            <a:endParaRPr lang="tr-TR" sz="2400" dirty="0"/>
          </a:p>
        </p:txBody>
      </p:sp>
      <p:pic>
        <p:nvPicPr>
          <p:cNvPr id="4" name="Resim 3"/>
          <p:cNvPicPr>
            <a:picLocks noChangeAspect="1"/>
          </p:cNvPicPr>
          <p:nvPr/>
        </p:nvPicPr>
        <p:blipFill>
          <a:blip r:embed="rId2"/>
          <a:stretch>
            <a:fillRect/>
          </a:stretch>
        </p:blipFill>
        <p:spPr>
          <a:xfrm>
            <a:off x="90152" y="4316032"/>
            <a:ext cx="4340179" cy="2445376"/>
          </a:xfrm>
          <a:prstGeom prst="rect">
            <a:avLst/>
          </a:prstGeom>
        </p:spPr>
      </p:pic>
      <p:pic>
        <p:nvPicPr>
          <p:cNvPr id="5" name="Resim 4"/>
          <p:cNvPicPr>
            <a:picLocks noChangeAspect="1"/>
          </p:cNvPicPr>
          <p:nvPr/>
        </p:nvPicPr>
        <p:blipFill>
          <a:blip r:embed="rId3"/>
          <a:stretch>
            <a:fillRect/>
          </a:stretch>
        </p:blipFill>
        <p:spPr>
          <a:xfrm>
            <a:off x="4430331" y="4316032"/>
            <a:ext cx="4250030" cy="2445376"/>
          </a:xfrm>
          <a:prstGeom prst="rect">
            <a:avLst/>
          </a:prstGeom>
        </p:spPr>
      </p:pic>
      <p:pic>
        <p:nvPicPr>
          <p:cNvPr id="6" name="Resim 5"/>
          <p:cNvPicPr>
            <a:picLocks noChangeAspect="1"/>
          </p:cNvPicPr>
          <p:nvPr/>
        </p:nvPicPr>
        <p:blipFill>
          <a:blip r:embed="rId4"/>
          <a:stretch>
            <a:fillRect/>
          </a:stretch>
        </p:blipFill>
        <p:spPr>
          <a:xfrm>
            <a:off x="8680361" y="4316033"/>
            <a:ext cx="3511639" cy="2445376"/>
          </a:xfrm>
          <a:prstGeom prst="rect">
            <a:avLst/>
          </a:prstGeom>
        </p:spPr>
      </p:pic>
    </p:spTree>
    <p:extLst>
      <p:ext uri="{BB962C8B-B14F-4D97-AF65-F5344CB8AC3E}">
        <p14:creationId xmlns:p14="http://schemas.microsoft.com/office/powerpoint/2010/main" xmlns="" val="1568263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7200" dirty="0" smtClean="0">
                <a:solidFill>
                  <a:schemeClr val="accent1"/>
                </a:solidFill>
              </a:rPr>
              <a:t>Sanayi		</a:t>
            </a:r>
            <a:r>
              <a:rPr lang="tr-TR" dirty="0" smtClean="0"/>
              <a:t>			</a:t>
            </a:r>
            <a:endParaRPr lang="tr-TR" dirty="0"/>
          </a:p>
        </p:txBody>
      </p:sp>
      <p:sp>
        <p:nvSpPr>
          <p:cNvPr id="3" name="İçerik Yer Tutucusu 2"/>
          <p:cNvSpPr>
            <a:spLocks noGrp="1"/>
          </p:cNvSpPr>
          <p:nvPr>
            <p:ph idx="1"/>
          </p:nvPr>
        </p:nvSpPr>
        <p:spPr/>
        <p:txBody>
          <a:bodyPr>
            <a:normAutofit/>
          </a:bodyPr>
          <a:lstStyle/>
          <a:p>
            <a:pPr marL="457200" lvl="1" indent="0">
              <a:buNone/>
            </a:pPr>
            <a:r>
              <a:rPr lang="tr-TR" sz="2800" dirty="0"/>
              <a:t>İç Anadolu Bölgesi’nde ekonomiye katkı sağlayan birçok sanayi kuruluşu yer alır. Bölgede un, makarna, bisküvi, şeker, et ve süt ürünleri fabrikaları yer alır. İç Anadolu Bölgesi’nde yer alan Tuz Gölü etrafında bulunan tuz işletmeleri bölge ekonomisine katkı sağlar. Ayrıca savunma ve havacılık sanayinde faaliyet gösteren kuruluşlar ile çimento fabrikaları bölgedeki önemli sanayi kuruluşlarındandır.</a:t>
            </a:r>
            <a:endParaRPr lang="tr-TR" sz="2800" dirty="0" smtClean="0"/>
          </a:p>
        </p:txBody>
      </p:sp>
      <p:pic>
        <p:nvPicPr>
          <p:cNvPr id="4" name="Resim 3"/>
          <p:cNvPicPr>
            <a:picLocks noChangeAspect="1"/>
          </p:cNvPicPr>
          <p:nvPr/>
        </p:nvPicPr>
        <p:blipFill>
          <a:blip r:embed="rId3"/>
          <a:stretch>
            <a:fillRect/>
          </a:stretch>
        </p:blipFill>
        <p:spPr>
          <a:xfrm>
            <a:off x="2895600" y="5395309"/>
            <a:ext cx="4716283" cy="1462691"/>
          </a:xfrm>
          <a:prstGeom prst="rect">
            <a:avLst/>
          </a:prstGeom>
        </p:spPr>
      </p:pic>
    </p:spTree>
    <p:extLst>
      <p:ext uri="{BB962C8B-B14F-4D97-AF65-F5344CB8AC3E}">
        <p14:creationId xmlns:p14="http://schemas.microsoft.com/office/powerpoint/2010/main" xmlns="" val="4134727189"/>
      </p:ext>
    </p:extLst>
  </p:cSld>
  <p:clrMapOvr>
    <a:masterClrMapping/>
  </p:clrMapOvr>
</p:sld>
</file>

<file path=ppt/theme/theme1.xml><?xml version="1.0" encoding="utf-8"?>
<a:theme xmlns:a="http://schemas.openxmlformats.org/drawingml/2006/main" name="Uçak İzi">
  <a:themeElements>
    <a:clrScheme name="Uçak İzi">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Uçak İzi">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FE1EB5C7-81A8-4CBA-AE6E-B3BF73DC3895}"/>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TM04033937[[fn=Uçak İzi]]</Template>
  <TotalTime>29</TotalTime>
  <Words>197</Words>
  <PresentationFormat>Özel</PresentationFormat>
  <Paragraphs>25</Paragraphs>
  <Slides>5</Slides>
  <Notes>2</Notes>
  <HiddenSlides>0</HiddenSlides>
  <MMClips>0</MMClips>
  <ScaleCrop>false</ScaleCrop>
  <HeadingPairs>
    <vt:vector size="4" baseType="variant">
      <vt:variant>
        <vt:lpstr>Tema</vt:lpstr>
      </vt:variant>
      <vt:variant>
        <vt:i4>1</vt:i4>
      </vt:variant>
      <vt:variant>
        <vt:lpstr>Slayt Başlıkları</vt:lpstr>
      </vt:variant>
      <vt:variant>
        <vt:i4>5</vt:i4>
      </vt:variant>
    </vt:vector>
  </HeadingPairs>
  <TitlesOfParts>
    <vt:vector size="6" baseType="lpstr">
      <vt:lpstr>Uçak İzi</vt:lpstr>
      <vt:lpstr>İç Anadolu Bölgesi'ndeki Ekonomik Faaliyetler</vt:lpstr>
      <vt:lpstr>Tarım     </vt:lpstr>
      <vt:lpstr> Hayvancılık        </vt:lpstr>
      <vt:lpstr>Turizm     </vt:lpstr>
      <vt:lpstr>Sanayi     </vt:lpstr>
    </vt:vector>
  </TitlesOfParts>
  <Manager>www.sorubak.com</Manager>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https://www.HangiSoru.com</dc:title>
  <dc:subject>https://www.HangiSoru.com</dc:subject>
  <dc:creator>https://www.HangiSoru.com</dc:creator>
  <cp:keywords>https:/www.HangiSoru.com</cp:keywords>
  <dc:description>https://www.HangiSoru.com</dc:description>
  <cp:lastModifiedBy>Öğretmenler Odası</cp:lastModifiedBy>
  <cp:revision>2</cp:revision>
  <dcterms:created xsi:type="dcterms:W3CDTF">2018-03-21T16:20:27Z</dcterms:created>
  <dcterms:modified xsi:type="dcterms:W3CDTF">2022-02-25T05:31:04Z</dcterms:modified>
  <cp:category>www.sorubak.com</cp:category>
</cp:coreProperties>
</file>