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256" r:id="rId2"/>
    <p:sldId id="257" r:id="rId3"/>
    <p:sldId id="286" r:id="rId4"/>
    <p:sldId id="284" r:id="rId5"/>
    <p:sldId id="28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76" r:id="rId23"/>
    <p:sldId id="277" r:id="rId24"/>
    <p:sldId id="275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61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6905E-841C-442F-8825-C32E2AB4B1F9}" type="datetimeFigureOut">
              <a:rPr lang="tr-TR" smtClean="0"/>
              <a:pPr/>
              <a:t>17.09.2020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77BEF-CBEF-4B98-A3D3-5559643746E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8485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www.</a:t>
            </a:r>
            <a:r>
              <a:rPr lang="tr-TR" dirty="0" err="1" smtClean="0"/>
              <a:t>HangiSoru</a:t>
            </a:r>
            <a:r>
              <a:rPr lang="tr-TR" dirty="0" smtClean="0"/>
              <a:t>.com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77BEF-CBEF-4B98-A3D3-5559643746E5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615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A9C1-F1F1-4DEB-8B2F-E826430E2EAB}" type="datetimeFigureOut">
              <a:rPr lang="tr-TR" smtClean="0"/>
              <a:pPr/>
              <a:t>17.09.2020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9F01-7678-4DAF-AAD9-65D5DE050C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A9C1-F1F1-4DEB-8B2F-E826430E2EAB}" type="datetimeFigureOut">
              <a:rPr lang="tr-TR" smtClean="0"/>
              <a:pPr/>
              <a:t>17.09.2020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9F01-7678-4DAF-AAD9-65D5DE050C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A9C1-F1F1-4DEB-8B2F-E826430E2EAB}" type="datetimeFigureOut">
              <a:rPr lang="tr-TR" smtClean="0"/>
              <a:pPr/>
              <a:t>17.09.2020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9F01-7678-4DAF-AAD9-65D5DE050C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A9C1-F1F1-4DEB-8B2F-E826430E2EAB}" type="datetimeFigureOut">
              <a:rPr lang="tr-TR" smtClean="0"/>
              <a:pPr/>
              <a:t>17.09.2020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9F01-7678-4DAF-AAD9-65D5DE050C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A9C1-F1F1-4DEB-8B2F-E826430E2EAB}" type="datetimeFigureOut">
              <a:rPr lang="tr-TR" smtClean="0"/>
              <a:pPr/>
              <a:t>17.09.2020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9F01-7678-4DAF-AAD9-65D5DE050C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A9C1-F1F1-4DEB-8B2F-E826430E2EAB}" type="datetimeFigureOut">
              <a:rPr lang="tr-TR" smtClean="0"/>
              <a:pPr/>
              <a:t>17.09.2020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9F01-7678-4DAF-AAD9-65D5DE050C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A9C1-F1F1-4DEB-8B2F-E826430E2EAB}" type="datetimeFigureOut">
              <a:rPr lang="tr-TR" smtClean="0"/>
              <a:pPr/>
              <a:t>17.09.2020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9F01-7678-4DAF-AAD9-65D5DE050C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A9C1-F1F1-4DEB-8B2F-E826430E2EAB}" type="datetimeFigureOut">
              <a:rPr lang="tr-TR" smtClean="0"/>
              <a:pPr/>
              <a:t>17.09.2020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9F01-7678-4DAF-AAD9-65D5DE050C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A9C1-F1F1-4DEB-8B2F-E826430E2EAB}" type="datetimeFigureOut">
              <a:rPr lang="tr-TR" smtClean="0"/>
              <a:pPr/>
              <a:t>17.09.2020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9F01-7678-4DAF-AAD9-65D5DE050C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A9C1-F1F1-4DEB-8B2F-E826430E2EAB}" type="datetimeFigureOut">
              <a:rPr lang="tr-TR" smtClean="0"/>
              <a:pPr/>
              <a:t>17.09.2020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9F01-7678-4DAF-AAD9-65D5DE050C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A9C1-F1F1-4DEB-8B2F-E826430E2EAB}" type="datetimeFigureOut">
              <a:rPr lang="tr-TR" smtClean="0"/>
              <a:pPr/>
              <a:t>17.09.2020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099F01-7678-4DAF-AAD9-65D5DE050C6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8DA9C1-F1F1-4DEB-8B2F-E826430E2EAB}" type="datetimeFigureOut">
              <a:rPr lang="tr-TR" smtClean="0"/>
              <a:pPr/>
              <a:t>17.09.2020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099F01-7678-4DAF-AAD9-65D5DE050C6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hlinkClick r:id="rId3"/>
              </a:rPr>
              <a:t>www.</a:t>
            </a:r>
            <a:r>
              <a:rPr lang="tr-TR" dirty="0" err="1" smtClean="0">
                <a:hlinkClick r:id="rId3"/>
              </a:rPr>
              <a:t>HangiSoru</a:t>
            </a:r>
            <a:r>
              <a:rPr lang="tr-TR" dirty="0" smtClean="0">
                <a:hlinkClick r:id="rId3"/>
              </a:rPr>
              <a:t>.com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tr-TR" sz="5500" dirty="0" smtClean="0"/>
              <a:t>FEN BİLİMLERİ SORULARI</a:t>
            </a:r>
          </a:p>
        </p:txBody>
      </p:sp>
    </p:spTree>
    <p:extLst>
      <p:ext uri="{BB962C8B-B14F-4D97-AF65-F5344CB8AC3E}">
        <p14:creationId xmlns:p14="http://schemas.microsoft.com/office/powerpoint/2010/main" xmlns="" val="21021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800" dirty="0" smtClean="0"/>
              <a:t>Elektriğin güvenli  kullanımı  için yapılması gereken üç davranış söyleyelim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xmlns="" val="381912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1)	Fişi ıslak elle takmamalıyız.</a:t>
            </a:r>
          </a:p>
          <a:p>
            <a:r>
              <a:rPr lang="tr-TR" dirty="0" smtClean="0"/>
              <a:t>2)	Kırık ya da kabloları görünen prizlere fiş takmamlıyız.</a:t>
            </a:r>
          </a:p>
          <a:p>
            <a:r>
              <a:rPr lang="tr-TR" dirty="0" smtClean="0"/>
              <a:t>3) Bozulan elektrikli alet ve makineler için yetkili servis çağırmalıyız.</a:t>
            </a:r>
          </a:p>
          <a:p>
            <a:r>
              <a:rPr lang="tr-TR" dirty="0" smtClean="0"/>
              <a:t>4)	Islak zeminlerde ve ıslak elle elektrikli aletler kullanmamalıyız.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2709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800" dirty="0" smtClean="0"/>
              <a:t>Canlıların ortak özellikleri nelerdir?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xmlns="" val="22552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1" y="548680"/>
            <a:ext cx="7056784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18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5500" dirty="0" smtClean="0"/>
              <a:t>Doğal ışık kaynakları nelerdir?</a:t>
            </a:r>
            <a:endParaRPr lang="tr-TR" sz="5500" dirty="0"/>
          </a:p>
        </p:txBody>
      </p:sp>
    </p:spTree>
    <p:extLst>
      <p:ext uri="{BB962C8B-B14F-4D97-AF65-F5344CB8AC3E}">
        <p14:creationId xmlns:p14="http://schemas.microsoft.com/office/powerpoint/2010/main" xmlns="" val="20483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099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6600" dirty="0" smtClean="0"/>
              <a:t>Yapay ışık kaynakları nelerdir?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xmlns="" val="16181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422" y="692696"/>
            <a:ext cx="8064896" cy="560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76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6600" dirty="0" smtClean="0"/>
              <a:t>Elektrik kaynağı olarak akü kullanan araçlar nelerdir?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xmlns="" val="22791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AKÜNÜN KULLANILDIĞI ARAÇLAR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4400" dirty="0" smtClean="0"/>
              <a:t>Otomobil</a:t>
            </a:r>
          </a:p>
          <a:p>
            <a:r>
              <a:rPr lang="tr-TR" sz="4400" dirty="0" smtClean="0"/>
              <a:t>Uçak</a:t>
            </a:r>
          </a:p>
          <a:p>
            <a:r>
              <a:rPr lang="tr-TR" sz="4400" dirty="0" smtClean="0"/>
              <a:t>Tren</a:t>
            </a:r>
          </a:p>
          <a:p>
            <a:r>
              <a:rPr lang="tr-TR" sz="4400" dirty="0" smtClean="0"/>
              <a:t>Gemi</a:t>
            </a:r>
          </a:p>
          <a:p>
            <a:r>
              <a:rPr lang="tr-TR" sz="4400" dirty="0" smtClean="0"/>
              <a:t>Denizaltı</a:t>
            </a:r>
          </a:p>
          <a:p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xmlns="" val="12436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589008"/>
          </a:xfrm>
        </p:spPr>
        <p:txBody>
          <a:bodyPr>
            <a:noAutofit/>
          </a:bodyPr>
          <a:lstStyle/>
          <a:p>
            <a:r>
              <a:rPr lang="tr-TR" sz="7200" dirty="0" smtClean="0"/>
              <a:t>Elektrik  kaynakları nelerdir?</a:t>
            </a:r>
            <a:endParaRPr lang="tr-TR" sz="7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060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400" dirty="0" smtClean="0"/>
              <a:t>Kuvvet( itme- çekme) bir cismi nasıl etkileyebilir?</a:t>
            </a:r>
          </a:p>
          <a:p>
            <a:r>
              <a:rPr lang="tr-TR" sz="4400" dirty="0" smtClean="0"/>
              <a:t>Kuvvetin özellikleri nelerdir?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xmlns="" val="21122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842963"/>
            <a:ext cx="842486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327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6600" dirty="0" smtClean="0"/>
              <a:t>Kulak sağlığımız için neler yapmalıyız?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xmlns="" val="30843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1)	Sivri uçlu malzemeler ile kulağımızı karıştırmamalıyız.</a:t>
            </a:r>
          </a:p>
          <a:p>
            <a:r>
              <a:rPr lang="tr-TR" dirty="0" smtClean="0"/>
              <a:t>2)	Yüksek sesli ortamlarda bulunmamalıyız.</a:t>
            </a:r>
          </a:p>
          <a:p>
            <a:r>
              <a:rPr lang="tr-TR" dirty="0" smtClean="0"/>
              <a:t>3)	Hastalandığımızda Kulak Burun Boğaz uzmanı doktora gitmeliyiz.</a:t>
            </a:r>
          </a:p>
          <a:p>
            <a:r>
              <a:rPr lang="tr-TR" dirty="0" smtClean="0"/>
              <a:t>4)	Kulak  kiri temizliğini belli aralıklarda yapmalıyız.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7546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5500" dirty="0" smtClean="0"/>
              <a:t>Yediğimiz yemeğin tuzlu olup olmamasını hangi duyu organımızla anlarız?</a:t>
            </a:r>
            <a:endParaRPr lang="tr-TR" sz="5500" dirty="0"/>
          </a:p>
        </p:txBody>
      </p:sp>
    </p:spTree>
    <p:extLst>
      <p:ext uri="{BB962C8B-B14F-4D97-AF65-F5344CB8AC3E}">
        <p14:creationId xmlns:p14="http://schemas.microsoft.com/office/powerpoint/2010/main" xmlns="" val="38628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8800" dirty="0" smtClean="0"/>
              <a:t>DİL</a:t>
            </a:r>
            <a:endParaRPr lang="tr-TR" sz="8800" dirty="0"/>
          </a:p>
        </p:txBody>
      </p:sp>
    </p:spTree>
    <p:extLst>
      <p:ext uri="{BB962C8B-B14F-4D97-AF65-F5344CB8AC3E}">
        <p14:creationId xmlns:p14="http://schemas.microsoft.com/office/powerpoint/2010/main" xmlns="" val="7935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5500" dirty="0" smtClean="0"/>
              <a:t>Yukarıya doğru atılan top hangi hareket türüne örnektir?</a:t>
            </a:r>
            <a:endParaRPr lang="tr-TR" sz="5500" dirty="0"/>
          </a:p>
        </p:txBody>
      </p:sp>
    </p:spTree>
    <p:extLst>
      <p:ext uri="{BB962C8B-B14F-4D97-AF65-F5344CB8AC3E}">
        <p14:creationId xmlns:p14="http://schemas.microsoft.com/office/powerpoint/2010/main" xmlns="" val="29803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5500" dirty="0" smtClean="0"/>
              <a:t>Yukarıya atılan top yavaşlama hareketi yapar.</a:t>
            </a:r>
          </a:p>
          <a:p>
            <a:r>
              <a:rPr lang="tr-TR" sz="5500" dirty="0" smtClean="0"/>
              <a:t>Aşağıya düşen top ise hızlanma hareketi yapar.</a:t>
            </a:r>
            <a:endParaRPr lang="tr-TR" sz="5500" dirty="0"/>
          </a:p>
        </p:txBody>
      </p:sp>
    </p:spTree>
    <p:extLst>
      <p:ext uri="{BB962C8B-B14F-4D97-AF65-F5344CB8AC3E}">
        <p14:creationId xmlns:p14="http://schemas.microsoft.com/office/powerpoint/2010/main" xmlns="" val="402522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5500" dirty="0" smtClean="0"/>
              <a:t>Bir cisme hareketi yönünde kuvvet uygularsak ne olur?</a:t>
            </a:r>
            <a:endParaRPr lang="tr-TR" sz="5500" dirty="0"/>
          </a:p>
        </p:txBody>
      </p:sp>
    </p:spTree>
    <p:extLst>
      <p:ext uri="{BB962C8B-B14F-4D97-AF65-F5344CB8AC3E}">
        <p14:creationId xmlns:p14="http://schemas.microsoft.com/office/powerpoint/2010/main" xmlns="" val="153122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692696"/>
            <a:ext cx="828092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141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568952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40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6600" dirty="0" smtClean="0"/>
              <a:t>Maddenin halleri nelerdir, örneklerle açıklayınız?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xmlns="" val="42273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13690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62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Dünya katmanları nelerdir?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941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08" y="332656"/>
            <a:ext cx="8805363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17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733024"/>
          </a:xfrm>
        </p:spPr>
        <p:txBody>
          <a:bodyPr>
            <a:normAutofit/>
          </a:bodyPr>
          <a:lstStyle/>
          <a:p>
            <a:r>
              <a:rPr lang="tr-TR" dirty="0" smtClean="0"/>
              <a:t>Pil atıklarının nasıl toplanması gerektiğini açıklayalım.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8569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400" dirty="0" smtClean="0"/>
              <a:t>1)	Piller ayrı şekilde pil toplama kutularında toplanmalı.</a:t>
            </a:r>
          </a:p>
          <a:p>
            <a:r>
              <a:rPr lang="tr-TR" sz="4400" dirty="0" smtClean="0"/>
              <a:t>2)	Akmış pillere eldivensiz dokunmamalıdır.</a:t>
            </a:r>
          </a:p>
          <a:p>
            <a:r>
              <a:rPr lang="tr-TR" sz="4400" dirty="0" smtClean="0"/>
              <a:t>3)	Piller toprağa atmamalıyız.</a:t>
            </a:r>
          </a:p>
          <a:p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xmlns="" val="32876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</TotalTime>
  <Words>138</Words>
  <Application>Microsoft Office PowerPoint</Application>
  <PresentationFormat>Ekran Gösterisi (4:3)</PresentationFormat>
  <Paragraphs>39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Akış</vt:lpstr>
      <vt:lpstr>www.HangiSoru.com </vt:lpstr>
      <vt:lpstr>Elektrik  kaynakları nelerdir?</vt:lpstr>
      <vt:lpstr>Slayt 3</vt:lpstr>
      <vt:lpstr>Slayt 4</vt:lpstr>
      <vt:lpstr>Slayt 5</vt:lpstr>
      <vt:lpstr>Dünya katmanları nelerdir?</vt:lpstr>
      <vt:lpstr>Slayt 7</vt:lpstr>
      <vt:lpstr>Pil atıklarının nasıl toplanması gerektiğini açıklayalım.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AKÜNÜN KULLANILDIĞI ARAÇLAR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</vt:vector>
  </TitlesOfParts>
  <Manager>https://www.HangiSoru.com</Manager>
  <Company>https://www.HangiSoru.com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https://www.HangiSoru.com</dc:title>
  <dc:subject>https://www.HangiSoru.com</dc:subject>
  <dc:creator>https://www.HangiSoru.com; ZELIS</dc:creator>
  <cp:keywords>https:/www.HangiSoru.com</cp:keywords>
  <dc:description>https://www.HangiSoru.com</dc:description>
  <cp:lastModifiedBy>Öğretmenler Odası</cp:lastModifiedBy>
  <cp:revision>11</cp:revision>
  <dcterms:created xsi:type="dcterms:W3CDTF">2020-09-15T17:20:53Z</dcterms:created>
  <dcterms:modified xsi:type="dcterms:W3CDTF">2020-09-17T14:47:44Z</dcterms:modified>
  <cp:category>https://www.HangiSoru.com</cp:category>
</cp:coreProperties>
</file>