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60B8A-913E-4A65-9CDC-6F3913AEDD83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5EBF-D3C3-44CD-9067-E08E327B029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BB0CC-C91B-47E0-8911-63614C035717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CEBEF-BDD2-4110-873F-FFC3BF87BF0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988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0035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8298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4106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1756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8179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1541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748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2096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8295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342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B3CB6-79AF-41FB-A231-6EC5AA5CF33E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257E8-EFEB-4D8B-AD16-39B6190C651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346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20837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</a:rPr>
              <a:t>DESTE  VE  DÜZİNE</a:t>
            </a:r>
            <a:endParaRPr lang="tr-TR" sz="8800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020147"/>
            <a:ext cx="9144000" cy="471198"/>
          </a:xfrm>
        </p:spPr>
        <p:txBody>
          <a:bodyPr/>
          <a:lstStyle/>
          <a:p>
            <a:r>
              <a:rPr lang="tr-TR" dirty="0" smtClean="0"/>
              <a:t>BAHAR BAŞOĞLU</a:t>
            </a:r>
            <a:endParaRPr lang="tr-TR" dirty="0"/>
          </a:p>
        </p:txBody>
      </p:sp>
      <p:pic>
        <p:nvPicPr>
          <p:cNvPr id="7172" name="Picture 4" descr="düzine | Matematik, Sınıf, 3. sınıf matemat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62" y="2563090"/>
            <a:ext cx="3080038" cy="4106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ste duzine | Matematik, Matematik oyunları, 2. sınıf matemati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601"/>
          <a:stretch/>
        </p:blipFill>
        <p:spPr bwMode="auto">
          <a:xfrm rot="5400000">
            <a:off x="513233" y="3187255"/>
            <a:ext cx="4142603" cy="2894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4814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0" algn="l"/>
              </a:tabLst>
            </a:pPr>
            <a:r>
              <a:rPr kumimoji="0" lang="tr-TR" sz="11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www.</a:t>
            </a:r>
            <a:r>
              <a:rPr kumimoji="0" lang="tr-TR" sz="11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HangiSoru</a:t>
            </a:r>
            <a:r>
              <a:rPr kumimoji="0" lang="tr-TR" sz="11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.com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3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09690"/>
            <a:ext cx="10515600" cy="699887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omic Sans MS" panose="030F0702030302020204" pitchFamily="66" charset="0"/>
              </a:rPr>
              <a:t>HANGİSİ DESTE, HANGİSİ DÜZİNE?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Aquarium Cartoon Empty Vector Images (8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5" y="1683328"/>
            <a:ext cx="4319444" cy="453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quarium Cartoon Empty Vector Images (8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56" y="1884176"/>
            <a:ext cx="4128237" cy="433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60" y="4294909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25" y="3514003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90" y="2822293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26" y="4430004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96" y="3796658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37" y="3098367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97" y="4286944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84" y="3639763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57" y="3045474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79" y="2507181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05" y="2431840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25" y="3104291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65" y="3758210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02" y="4412129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4" y="2641078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56" y="4577564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04" y="3938959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35" y="3295463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751" y="4645144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139" y="4021676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53" y="3336055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lipart palyaço balığı | Yeni Slay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464" y="2780167"/>
            <a:ext cx="975701" cy="78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78189" y="5955065"/>
            <a:ext cx="2213680" cy="65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DESTE</a:t>
            </a:r>
            <a:endParaRPr lang="tr-TR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6504956" y="5962131"/>
            <a:ext cx="2213680" cy="65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DÜZİNE</a:t>
            </a:r>
            <a:endParaRPr lang="tr-TR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3313329" y="5962131"/>
            <a:ext cx="2213680" cy="65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 TANE</a:t>
            </a:r>
            <a:endParaRPr lang="tr-TR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8921139" y="5945628"/>
            <a:ext cx="2213680" cy="655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smtClean="0">
                <a:solidFill>
                  <a:schemeClr val="tx1"/>
                </a:solidFill>
                <a:latin typeface="Comic Sans MS" panose="030F0702030302020204" pitchFamily="66" charset="0"/>
              </a:rPr>
              <a:t>12 TANE</a:t>
            </a:r>
            <a:endParaRPr lang="tr-TR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0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▷ Çiçekçiler: Hareketli Resimleri, Gifleri &amp; Animasyonları - %100 ÜCRETSİZ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599207"/>
            <a:ext cx="5968134" cy="5358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80364" y="816696"/>
            <a:ext cx="5839691" cy="2979450"/>
          </a:xfrm>
        </p:spPr>
        <p:txBody>
          <a:bodyPr>
            <a:normAutofit/>
          </a:bodyPr>
          <a:lstStyle/>
          <a:p>
            <a:r>
              <a:rPr lang="tr-TR" b="1" dirty="0" smtClean="0"/>
              <a:t>BİR ÇOCUK ÇİÇEKÇİYE GİTMİŞ.</a:t>
            </a:r>
            <a:br>
              <a:rPr lang="tr-TR" b="1" dirty="0" smtClean="0"/>
            </a:br>
            <a:r>
              <a:rPr lang="tr-TR" b="1" dirty="0" smtClean="0"/>
              <a:t>ÇİÇEKÇİDEN </a:t>
            </a:r>
            <a:r>
              <a:rPr lang="tr-TR" b="1" dirty="0" smtClean="0">
                <a:solidFill>
                  <a:srgbClr val="FF0000"/>
                </a:solidFill>
              </a:rPr>
              <a:t>1 DESTE </a:t>
            </a:r>
            <a:r>
              <a:rPr lang="tr-TR" b="1" dirty="0" smtClean="0"/>
              <a:t>ÇİÇEK İSTEMİŞ.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20012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11091" y="1002434"/>
            <a:ext cx="5715000" cy="4193020"/>
          </a:xfrm>
        </p:spPr>
        <p:txBody>
          <a:bodyPr/>
          <a:lstStyle/>
          <a:p>
            <a:r>
              <a:rPr lang="tr-TR" b="1" dirty="0" smtClean="0"/>
              <a:t>ÇİÇEKÇİ </a:t>
            </a:r>
            <a:r>
              <a:rPr lang="tr-TR" b="1" dirty="0" smtClean="0">
                <a:solidFill>
                  <a:srgbClr val="FF0000"/>
                </a:solidFill>
              </a:rPr>
              <a:t>10</a:t>
            </a:r>
            <a:r>
              <a:rPr lang="tr-TR" b="1" dirty="0" smtClean="0"/>
              <a:t> TANE GÜL </a:t>
            </a:r>
            <a:br>
              <a:rPr lang="tr-TR" b="1" dirty="0" smtClean="0"/>
            </a:br>
            <a:r>
              <a:rPr lang="tr-TR" b="1" dirty="0" smtClean="0"/>
              <a:t>HAZIRLAMIŞ.</a:t>
            </a:r>
            <a:endParaRPr lang="tr-TR" b="1" dirty="0"/>
          </a:p>
        </p:txBody>
      </p:sp>
      <p:pic>
        <p:nvPicPr>
          <p:cNvPr id="2050" name="Picture 2" descr="▷ Çiçekçiler: Hareketli Resimleri, Gifleri &amp; Animasyonları - %100 ÜCRETSİZ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5128"/>
            <a:ext cx="4487802" cy="5521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16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10 GÜL , 1 DESTE  EDER.</a:t>
            </a:r>
            <a:endParaRPr lang="tr-TR" b="1" dirty="0"/>
          </a:p>
        </p:txBody>
      </p:sp>
      <p:pic>
        <p:nvPicPr>
          <p:cNvPr id="3074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2" y="1690688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67" y="1734417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30" y="1690688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22" y="1690688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14" y="1690688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58" y="3699597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197" y="3743326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2" y="3743326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33" y="3743326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688" y="3699597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70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lipart bayana çiçek uzatan erkek | Yeni Slay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714"/>
          <a:stretch/>
        </p:blipFill>
        <p:spPr bwMode="auto">
          <a:xfrm>
            <a:off x="5033105" y="1816387"/>
            <a:ext cx="2503767" cy="45753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ırmızı gül buketi Çıkartması Pixerstick • Pixers® - Haydi dünyanızı  değiştirel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52" y="3422900"/>
            <a:ext cx="1547802" cy="1790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919307"/>
            <a:ext cx="10515600" cy="1325563"/>
          </a:xfrm>
        </p:spPr>
        <p:txBody>
          <a:bodyPr/>
          <a:lstStyle/>
          <a:p>
            <a:r>
              <a:rPr lang="tr-TR" b="1" dirty="0" smtClean="0"/>
              <a:t>ÇOCUK 1 </a:t>
            </a:r>
            <a:r>
              <a:rPr lang="tr-TR" b="1" dirty="0" smtClean="0">
                <a:solidFill>
                  <a:srgbClr val="FF0000"/>
                </a:solidFill>
              </a:rPr>
              <a:t>DESTE</a:t>
            </a:r>
            <a:r>
              <a:rPr lang="tr-TR" b="1" dirty="0" smtClean="0"/>
              <a:t> GÜLÜ, YANİ </a:t>
            </a:r>
            <a:r>
              <a:rPr lang="tr-TR" b="1" dirty="0" smtClean="0">
                <a:solidFill>
                  <a:srgbClr val="FF0000"/>
                </a:solidFill>
              </a:rPr>
              <a:t>10</a:t>
            </a:r>
            <a:r>
              <a:rPr lang="tr-TR" b="1" dirty="0" smtClean="0"/>
              <a:t> TANE GÜLÜ</a:t>
            </a:r>
            <a:br>
              <a:rPr lang="tr-TR" b="1" dirty="0" smtClean="0"/>
            </a:br>
            <a:r>
              <a:rPr lang="tr-TR" b="1" dirty="0" smtClean="0"/>
              <a:t>ALMIŞ. VE ANNESİNE GÖTÜRMÜŞ.</a:t>
            </a:r>
            <a:endParaRPr lang="tr-TR" b="1" dirty="0"/>
          </a:p>
        </p:txBody>
      </p:sp>
      <p:pic>
        <p:nvPicPr>
          <p:cNvPr id="4098" name="Picture 2" descr="Clipart birbirine çiçek veren çocuklar | Yeni Slay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022"/>
          <a:stretch/>
        </p:blipFill>
        <p:spPr bwMode="auto">
          <a:xfrm>
            <a:off x="1150649" y="2428298"/>
            <a:ext cx="2767734" cy="3962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99+ Flower Clipart Black And White [Free Download] - Cloud Clipart | Rose  coloring pages, Flower garden drawing, Rose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12" y="4318322"/>
            <a:ext cx="644081" cy="657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53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8818" y="1043998"/>
            <a:ext cx="11353800" cy="1948585"/>
          </a:xfrm>
        </p:spPr>
        <p:txBody>
          <a:bodyPr>
            <a:noAutofit/>
          </a:bodyPr>
          <a:lstStyle/>
          <a:p>
            <a:r>
              <a:rPr lang="tr-TR" sz="8800" dirty="0" smtClean="0">
                <a:latin typeface="Comic Sans MS" panose="030F0702030302020204" pitchFamily="66" charset="0"/>
              </a:rPr>
              <a:t>1 DESTE =  10  TANE </a:t>
            </a:r>
            <a:endParaRPr lang="tr-TR" sz="8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Etkinlikbur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71" t="6784" r="31233" b="43535"/>
          <a:stretch/>
        </p:blipFill>
        <p:spPr bwMode="auto">
          <a:xfrm>
            <a:off x="2202873" y="2729345"/>
            <a:ext cx="6151418" cy="3751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30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2781" y="740929"/>
            <a:ext cx="10515600" cy="2059421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BİR ÇOCUK KIRTASİYEYE GİTMİŞ.</a:t>
            </a:r>
            <a:br>
              <a:rPr lang="tr-TR" b="1" dirty="0" smtClean="0">
                <a:latin typeface="Comic Sans MS" panose="030F0702030302020204" pitchFamily="66" charset="0"/>
              </a:rPr>
            </a:br>
            <a:r>
              <a:rPr lang="tr-TR" b="1" dirty="0" smtClean="0">
                <a:latin typeface="Comic Sans MS" panose="030F0702030302020204" pitchFamily="66" charset="0"/>
              </a:rPr>
              <a:t>BİR </a:t>
            </a:r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DÜZİNE</a:t>
            </a:r>
            <a:r>
              <a:rPr lang="tr-TR" b="1" dirty="0" smtClean="0">
                <a:latin typeface="Comic Sans MS" panose="030F0702030302020204" pitchFamily="66" charset="0"/>
              </a:rPr>
              <a:t> KALEM İSTEMİŞ.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Kırtasiyelerde 'Eğitim' Hareketliliği Başladı - Son Dak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11" y="2481696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1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0600" y="570273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Comic Sans MS" panose="030F0702030302020204" pitchFamily="66" charset="0"/>
              </a:rPr>
              <a:t>KIRTASİYECİ ÇOCUĞA </a:t>
            </a:r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12</a:t>
            </a:r>
            <a:r>
              <a:rPr lang="tr-TR" b="1" dirty="0" smtClean="0">
                <a:latin typeface="Comic Sans MS" panose="030F0702030302020204" pitchFamily="66" charset="0"/>
              </a:rPr>
              <a:t> TANE YANİ 1 </a:t>
            </a:r>
            <a:r>
              <a:rPr 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DÜZİNE</a:t>
            </a:r>
            <a:r>
              <a:rPr lang="tr-TR" b="1" dirty="0" smtClean="0">
                <a:latin typeface="Comic Sans MS" panose="030F0702030302020204" pitchFamily="66" charset="0"/>
              </a:rPr>
              <a:t> KALEM VERMİŞ.</a:t>
            </a:r>
            <a:endParaRPr lang="tr-TR" b="1" dirty="0">
              <a:latin typeface="Comic Sans MS" panose="030F0702030302020204" pitchFamily="66" charset="0"/>
            </a:endParaRPr>
          </a:p>
        </p:txBody>
      </p:sp>
      <p:pic>
        <p:nvPicPr>
          <p:cNvPr id="6148" name="Picture 4" descr="Premium Vector | Set of cartoon cartoon pencil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29"/>
          <a:stretch/>
        </p:blipFill>
        <p:spPr bwMode="auto">
          <a:xfrm>
            <a:off x="1427018" y="2134033"/>
            <a:ext cx="5237018" cy="4558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lipart parmağı havada gözlüklü erkek çocuk resmi png | Meb D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6" y="2134033"/>
            <a:ext cx="2352928" cy="4254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41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3400" y="1113271"/>
            <a:ext cx="11353800" cy="1948585"/>
          </a:xfrm>
        </p:spPr>
        <p:txBody>
          <a:bodyPr>
            <a:noAutofit/>
          </a:bodyPr>
          <a:lstStyle/>
          <a:p>
            <a:r>
              <a:rPr lang="tr-TR" sz="7200" dirty="0" smtClean="0">
                <a:latin typeface="Comic Sans MS" panose="030F0702030302020204" pitchFamily="66" charset="0"/>
              </a:rPr>
              <a:t>1 DÜZİNE =  12  TANE </a:t>
            </a:r>
            <a:endParaRPr lang="tr-TR" sz="7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Etkinlikbur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33" t="56689" r="13208" b="-6370"/>
          <a:stretch/>
        </p:blipFill>
        <p:spPr bwMode="auto">
          <a:xfrm>
            <a:off x="1122219" y="2729345"/>
            <a:ext cx="7980218" cy="3751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43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</Words>
  <PresentationFormat>Özel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Teması</vt:lpstr>
      <vt:lpstr>DESTE  VE  DÜZİNE</vt:lpstr>
      <vt:lpstr>BİR ÇOCUK ÇİÇEKÇİYE GİTMİŞ. ÇİÇEKÇİDEN 1 DESTE ÇİÇEK İSTEMİŞ.</vt:lpstr>
      <vt:lpstr>ÇİÇEKÇİ 10 TANE GÜL  HAZIRLAMIŞ.</vt:lpstr>
      <vt:lpstr>10 GÜL , 1 DESTE  EDER.</vt:lpstr>
      <vt:lpstr>ÇOCUK 1 DESTE GÜLÜ, YANİ 10 TANE GÜLÜ ALMIŞ. VE ANNESİNE GÖTÜRMÜŞ.</vt:lpstr>
      <vt:lpstr>1 DESTE =  10  TANE </vt:lpstr>
      <vt:lpstr>BİR ÇOCUK KIRTASİYEYE GİTMİŞ. BİR DÜZİNE KALEM İSTEMİŞ.</vt:lpstr>
      <vt:lpstr>KIRTASİYECİ ÇOCUĞA 12 TANE YANİ 1 DÜZİNE KALEM VERMİŞ.</vt:lpstr>
      <vt:lpstr>1 DÜZİNE =  12  TANE </vt:lpstr>
      <vt:lpstr>HANGİSİ DESTE, HANGİSİ DÜZİNE?</vt:lpstr>
    </vt:vector>
  </TitlesOfParts>
  <Manager>https://www.HangiSoru.com</Manager>
  <Company>https://www.HangiSoru.com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https://www.HangiSoru.com</dc:title>
  <dc:subject>https://www.HangiSoru.com</dc:subject>
  <dc:creator>https://www.HangiSoru.com</dc:creator>
  <cp:keywords>https:/www.HangiSoru.com</cp:keywords>
  <dc:description>https://www.HangiSoru.com</dc:description>
  <dcterms:created xsi:type="dcterms:W3CDTF">2021-03-16T20:55:54Z</dcterms:created>
  <dcterms:modified xsi:type="dcterms:W3CDTF">2021-03-18T05:47:59Z</dcterms:modified>
  <cp:category>https://www.HangiSoru.com</cp:category>
</cp:coreProperties>
</file>