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3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27" autoAdjust="0"/>
  </p:normalViewPr>
  <p:slideViewPr>
    <p:cSldViewPr snapToGrid="0">
      <p:cViewPr varScale="1">
        <p:scale>
          <a:sx n="55" d="100"/>
          <a:sy n="55" d="100"/>
        </p:scale>
        <p:origin x="44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36EA2-C2C2-4F5F-A970-F4B40BBF0C8E}" type="datetimeFigureOut">
              <a:rPr lang="tr-TR" smtClean="0"/>
              <a:t>3.02.2023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C48D5-5883-42A7-81E9-274B6A606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55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924C2-6073-41E8-849D-6AFA12FDC030}" type="datetimeFigureOut">
              <a:rPr lang="tr-TR" smtClean="0"/>
              <a:t>3.02.2023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A7E53-3BC0-4BF8-9BCC-DBBDD7D078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04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A7E53-3BC0-4BF8-9BCC-DBBDD7D078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66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A7E53-3BC0-4BF8-9BCC-DBBDD7D078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26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A7E53-3BC0-4BF8-9BCC-DBBDD7D078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111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A7E53-3BC0-4BF8-9BCC-DBBDD7D078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912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A7E53-3BC0-4BF8-9BCC-DBBDD7D078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86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E067-F21B-4977-B9E9-982A8F53F76D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4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2F08-D855-4469-804E-E43822045167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84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9F4-85B2-4588-A813-905A30EA6F8B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34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1F3F-DDDC-4803-B103-058A12602FE0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16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77BE-E06A-4D1F-81EC-AEAA06612DE9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1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EB9-74ED-4B1E-8AB3-F22B52C46E96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63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B4-1321-4063-9A49-F5E85F7AA143}" type="datetime1">
              <a:rPr lang="tr-TR" smtClean="0"/>
              <a:t>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4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42F7-19E7-41C0-88FC-A16A91EE05CE}" type="datetime1">
              <a:rPr lang="tr-TR" smtClean="0"/>
              <a:t>3.02.2023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81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E9B7-691D-47AA-A00F-EB221C5CA936}" type="datetime1">
              <a:rPr lang="tr-TR" smtClean="0"/>
              <a:t>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/>
              <a:t>Kazım KAT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03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102ED4-6D0F-4029-9E74-B99A4B07B720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Kazım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17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B363-D53A-49A3-9AB3-E48D6F430659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36C763-E0DA-4028-B910-5BF1058C4FDB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Kazım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1E8EAD-8419-4EA0-9EA7-27A83446EDB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angisoru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EB821B-AAEF-4740-86A0-5576B2C91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r-TR" sz="9600" b="1" dirty="0">
                <a:latin typeface="Arial Black" panose="020B0A04020102020204" pitchFamily="34" charset="0"/>
              </a:rPr>
              <a:t>GERİYE DOĞRU RİTMİK SAYMA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A032E0A-B13E-4238-9860-B7C1BA2AF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4318000"/>
            <a:ext cx="12191999" cy="1168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7200" b="1" dirty="0">
                <a:latin typeface="Arial Black" panose="020B0A04020102020204" pitchFamily="34" charset="0"/>
              </a:rPr>
              <a:t>BİRER RİTMİK SAYMA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9A827-B5D2-4845-98CF-154B20E6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</p:spTree>
    <p:extLst>
      <p:ext uri="{BB962C8B-B14F-4D97-AF65-F5344CB8AC3E}">
        <p14:creationId xmlns:p14="http://schemas.microsoft.com/office/powerpoint/2010/main" val="6395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C5D62793-B865-4F14-A1EF-8F07B189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7D50EC1-83A5-4006-86B8-2A558A99A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4849" y="243459"/>
            <a:ext cx="907617" cy="1676781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5196BFF4-A542-4B1F-9653-94230CCA60CC}"/>
              </a:ext>
            </a:extLst>
          </p:cNvPr>
          <p:cNvSpPr txBox="1"/>
          <p:nvPr/>
        </p:nvSpPr>
        <p:spPr>
          <a:xfrm>
            <a:off x="6096" y="3974903"/>
            <a:ext cx="1236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9C8D3A2-4E4D-4227-8BEA-FA354C70E1C7}"/>
              </a:ext>
            </a:extLst>
          </p:cNvPr>
          <p:cNvSpPr txBox="1"/>
          <p:nvPr/>
        </p:nvSpPr>
        <p:spPr>
          <a:xfrm>
            <a:off x="1633119" y="3979783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40BBFC5-8E91-4082-8057-FA416B515F8D}"/>
              </a:ext>
            </a:extLst>
          </p:cNvPr>
          <p:cNvSpPr txBox="1"/>
          <p:nvPr/>
        </p:nvSpPr>
        <p:spPr>
          <a:xfrm>
            <a:off x="2830069" y="397490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B23588B-48F7-4B40-93E2-7312A7B97C53}"/>
              </a:ext>
            </a:extLst>
          </p:cNvPr>
          <p:cNvSpPr txBox="1"/>
          <p:nvPr/>
        </p:nvSpPr>
        <p:spPr>
          <a:xfrm>
            <a:off x="3817981" y="3978666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166DD40-C71B-4841-86FF-D2D056BFE709}"/>
              </a:ext>
            </a:extLst>
          </p:cNvPr>
          <p:cNvSpPr txBox="1"/>
          <p:nvPr/>
        </p:nvSpPr>
        <p:spPr>
          <a:xfrm>
            <a:off x="5014931" y="397490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2834DE47-17B7-4812-9A41-61962BF0F6A6}"/>
              </a:ext>
            </a:extLst>
          </p:cNvPr>
          <p:cNvSpPr txBox="1"/>
          <p:nvPr/>
        </p:nvSpPr>
        <p:spPr>
          <a:xfrm>
            <a:off x="6169489" y="397490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C6EF858A-9765-43F5-B4AC-0C1EA4459A57}"/>
              </a:ext>
            </a:extLst>
          </p:cNvPr>
          <p:cNvSpPr txBox="1"/>
          <p:nvPr/>
        </p:nvSpPr>
        <p:spPr>
          <a:xfrm>
            <a:off x="7299920" y="397490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BDACAE18-F625-41FC-A1F6-E6DE9F8D8232}"/>
              </a:ext>
            </a:extLst>
          </p:cNvPr>
          <p:cNvSpPr txBox="1"/>
          <p:nvPr/>
        </p:nvSpPr>
        <p:spPr>
          <a:xfrm>
            <a:off x="8407198" y="397490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F4DDFC4-8E15-482E-8375-42F5A6286876}"/>
              </a:ext>
            </a:extLst>
          </p:cNvPr>
          <p:cNvSpPr txBox="1"/>
          <p:nvPr/>
        </p:nvSpPr>
        <p:spPr>
          <a:xfrm>
            <a:off x="9420302" y="3974901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C283003E-D762-4E93-AE7B-F6404D3BE547}"/>
              </a:ext>
            </a:extLst>
          </p:cNvPr>
          <p:cNvSpPr txBox="1"/>
          <p:nvPr/>
        </p:nvSpPr>
        <p:spPr>
          <a:xfrm>
            <a:off x="10443427" y="3974900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1A8BDB61-0C96-49EC-90D3-150D011E8D33}"/>
              </a:ext>
            </a:extLst>
          </p:cNvPr>
          <p:cNvSpPr txBox="1"/>
          <p:nvPr/>
        </p:nvSpPr>
        <p:spPr>
          <a:xfrm>
            <a:off x="11299586" y="3974899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0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C97A1EC1-513A-4DB0-9EAA-FC3827C9CF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42466" y="243459"/>
            <a:ext cx="907617" cy="1676781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3F9FE7C3-B71D-47FC-A53B-D11874581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50083" y="243459"/>
            <a:ext cx="907617" cy="167678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05DC4B4F-3834-4F1B-8891-5D089CEBBD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5059" y="243458"/>
            <a:ext cx="907617" cy="1676781"/>
          </a:xfrm>
          <a:prstGeom prst="rect">
            <a:avLst/>
          </a:prstGeom>
        </p:spPr>
      </p:pic>
      <p:pic>
        <p:nvPicPr>
          <p:cNvPr id="18" name="Resim 17">
            <a:hlinkClick r:id="rId4"/>
            <a:extLst>
              <a:ext uri="{FF2B5EF4-FFF2-40B4-BE49-F238E27FC236}">
                <a16:creationId xmlns:a16="http://schemas.microsoft.com/office/drawing/2014/main" id="{592F5C63-F30A-45F4-AC5B-0541332346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76150" y="243457"/>
            <a:ext cx="907617" cy="1676781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9128E5D1-74B6-40B8-97BD-C72E53233E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9330" y="243457"/>
            <a:ext cx="907617" cy="1676781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C6D1F9B9-EA1C-405B-A73C-8FF2ECE41F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62577" y="243456"/>
            <a:ext cx="907617" cy="1676781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0F1C820D-DB1A-4EB9-AD0B-912B4E9F6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01372" y="243455"/>
            <a:ext cx="907617" cy="1676781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DC5EBC27-6058-49E6-9630-ECE5B9FEEE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80493" y="243454"/>
            <a:ext cx="907617" cy="1676781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F18AC165-5C06-45E0-902D-D28D257FB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17115" y="243454"/>
            <a:ext cx="907617" cy="16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2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EA39D271-0F52-45B9-B522-63B2F458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915893B-CA07-44C2-817A-224D1F99ABD8}"/>
              </a:ext>
            </a:extLst>
          </p:cNvPr>
          <p:cNvSpPr txBox="1"/>
          <p:nvPr/>
        </p:nvSpPr>
        <p:spPr>
          <a:xfrm>
            <a:off x="50405" y="3133655"/>
            <a:ext cx="1236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C5ADCD2-1D56-439F-99CD-0739332AE5BD}"/>
              </a:ext>
            </a:extLst>
          </p:cNvPr>
          <p:cNvSpPr txBox="1"/>
          <p:nvPr/>
        </p:nvSpPr>
        <p:spPr>
          <a:xfrm>
            <a:off x="1677428" y="3138535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FB12E45E-D4FA-4F0B-BFC4-57A98CD31E63}"/>
              </a:ext>
            </a:extLst>
          </p:cNvPr>
          <p:cNvSpPr txBox="1"/>
          <p:nvPr/>
        </p:nvSpPr>
        <p:spPr>
          <a:xfrm>
            <a:off x="2874378" y="3133654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8CACF8B-7463-47D3-A38C-DEBF8FCBA8BB}"/>
              </a:ext>
            </a:extLst>
          </p:cNvPr>
          <p:cNvSpPr txBox="1"/>
          <p:nvPr/>
        </p:nvSpPr>
        <p:spPr>
          <a:xfrm>
            <a:off x="3862290" y="3137418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3B3B6755-5C0B-4AFA-A837-99620D6521FD}"/>
              </a:ext>
            </a:extLst>
          </p:cNvPr>
          <p:cNvSpPr txBox="1"/>
          <p:nvPr/>
        </p:nvSpPr>
        <p:spPr>
          <a:xfrm>
            <a:off x="5059240" y="3133654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7EAA3CE-31AE-4DA3-8DA4-8B6F24529AE9}"/>
              </a:ext>
            </a:extLst>
          </p:cNvPr>
          <p:cNvSpPr txBox="1"/>
          <p:nvPr/>
        </p:nvSpPr>
        <p:spPr>
          <a:xfrm>
            <a:off x="6213798" y="3133654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CB3FA3A-8825-448F-87E3-A3233D3053C8}"/>
              </a:ext>
            </a:extLst>
          </p:cNvPr>
          <p:cNvSpPr txBox="1"/>
          <p:nvPr/>
        </p:nvSpPr>
        <p:spPr>
          <a:xfrm>
            <a:off x="7344229" y="3133654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0FB13D0-9648-4042-BF7B-E8A30423E7F1}"/>
              </a:ext>
            </a:extLst>
          </p:cNvPr>
          <p:cNvSpPr txBox="1"/>
          <p:nvPr/>
        </p:nvSpPr>
        <p:spPr>
          <a:xfrm>
            <a:off x="8451507" y="3133654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F9964CDE-2A26-4CE1-B486-CBF8B7ECE856}"/>
              </a:ext>
            </a:extLst>
          </p:cNvPr>
          <p:cNvSpPr txBox="1"/>
          <p:nvPr/>
        </p:nvSpPr>
        <p:spPr>
          <a:xfrm>
            <a:off x="9464611" y="3133653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D65835D-2227-406C-9AEE-76C042385FA0}"/>
              </a:ext>
            </a:extLst>
          </p:cNvPr>
          <p:cNvSpPr txBox="1"/>
          <p:nvPr/>
        </p:nvSpPr>
        <p:spPr>
          <a:xfrm>
            <a:off x="10487736" y="3133652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9DA06E3-A3FA-4213-99E1-8F8A2A619EA5}"/>
              </a:ext>
            </a:extLst>
          </p:cNvPr>
          <p:cNvSpPr txBox="1"/>
          <p:nvPr/>
        </p:nvSpPr>
        <p:spPr>
          <a:xfrm>
            <a:off x="11343895" y="3133651"/>
            <a:ext cx="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559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55A9A01-60F6-45F0-B2B9-45336C9E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881" y="6492875"/>
            <a:ext cx="4822804" cy="365125"/>
          </a:xfrm>
        </p:spPr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9684CF1B-B8A3-4562-8FAC-A60A856EC5B6}"/>
              </a:ext>
            </a:extLst>
          </p:cNvPr>
          <p:cNvSpPr txBox="1"/>
          <p:nvPr/>
        </p:nvSpPr>
        <p:spPr>
          <a:xfrm>
            <a:off x="10141515" y="3434166"/>
            <a:ext cx="1236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id="{7840C429-9E25-416B-971E-BD5B04A499AC}"/>
              </a:ext>
            </a:extLst>
          </p:cNvPr>
          <p:cNvSpPr txBox="1"/>
          <p:nvPr/>
        </p:nvSpPr>
        <p:spPr>
          <a:xfrm>
            <a:off x="11203281" y="3434165"/>
            <a:ext cx="1247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131D1CDB-E5A9-4160-8C91-1405CFC3AEA1}"/>
              </a:ext>
            </a:extLst>
          </p:cNvPr>
          <p:cNvSpPr txBox="1"/>
          <p:nvPr/>
        </p:nvSpPr>
        <p:spPr>
          <a:xfrm>
            <a:off x="8038485" y="3434168"/>
            <a:ext cx="1213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13</a:t>
            </a:r>
          </a:p>
        </p:txBody>
      </p:sp>
      <p:sp>
        <p:nvSpPr>
          <p:cNvPr id="44" name="Metin kutusu 43">
            <a:extLst>
              <a:ext uri="{FF2B5EF4-FFF2-40B4-BE49-F238E27FC236}">
                <a16:creationId xmlns:a16="http://schemas.microsoft.com/office/drawing/2014/main" id="{38F334FB-DF4D-4B20-9A06-3DB49CF357DD}"/>
              </a:ext>
            </a:extLst>
          </p:cNvPr>
          <p:cNvSpPr txBox="1"/>
          <p:nvPr/>
        </p:nvSpPr>
        <p:spPr>
          <a:xfrm>
            <a:off x="9108547" y="3434167"/>
            <a:ext cx="1205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1A96069B-C75D-40E0-8F12-4EA1AE07EE2C}"/>
              </a:ext>
            </a:extLst>
          </p:cNvPr>
          <p:cNvSpPr txBox="1"/>
          <p:nvPr/>
        </p:nvSpPr>
        <p:spPr>
          <a:xfrm>
            <a:off x="3557735" y="5006110"/>
            <a:ext cx="1247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6AAD51AE-443D-490E-B856-0988B65F52A3}"/>
              </a:ext>
            </a:extLst>
          </p:cNvPr>
          <p:cNvSpPr txBox="1"/>
          <p:nvPr/>
        </p:nvSpPr>
        <p:spPr>
          <a:xfrm>
            <a:off x="4754683" y="5002346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39D03FB5-0080-4243-99CA-93F497CE94BE}"/>
              </a:ext>
            </a:extLst>
          </p:cNvPr>
          <p:cNvSpPr txBox="1"/>
          <p:nvPr/>
        </p:nvSpPr>
        <p:spPr>
          <a:xfrm>
            <a:off x="5864179" y="3434168"/>
            <a:ext cx="1205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15</a:t>
            </a: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86F3C434-CC7A-4EA3-AC4F-6B3BB945E501}"/>
              </a:ext>
            </a:extLst>
          </p:cNvPr>
          <p:cNvSpPr txBox="1"/>
          <p:nvPr/>
        </p:nvSpPr>
        <p:spPr>
          <a:xfrm>
            <a:off x="6994610" y="3434168"/>
            <a:ext cx="1205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14</a:t>
            </a:r>
          </a:p>
        </p:txBody>
      </p:sp>
      <p:sp>
        <p:nvSpPr>
          <p:cNvPr id="49" name="Metin kutusu 48">
            <a:extLst>
              <a:ext uri="{FF2B5EF4-FFF2-40B4-BE49-F238E27FC236}">
                <a16:creationId xmlns:a16="http://schemas.microsoft.com/office/drawing/2014/main" id="{AEC41F55-8188-43EC-94CE-F4FB78A1CCCB}"/>
              </a:ext>
            </a:extLst>
          </p:cNvPr>
          <p:cNvSpPr txBox="1"/>
          <p:nvPr/>
        </p:nvSpPr>
        <p:spPr>
          <a:xfrm>
            <a:off x="239774" y="5000030"/>
            <a:ext cx="123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02D094C3-7B19-44A5-A2DB-2DDD70577566}"/>
              </a:ext>
            </a:extLst>
          </p:cNvPr>
          <p:cNvSpPr txBox="1"/>
          <p:nvPr/>
        </p:nvSpPr>
        <p:spPr>
          <a:xfrm>
            <a:off x="1346437" y="5002343"/>
            <a:ext cx="1236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C3076720-FB80-4AE1-B7B9-E899DE04B649}"/>
              </a:ext>
            </a:extLst>
          </p:cNvPr>
          <p:cNvSpPr txBox="1"/>
          <p:nvPr/>
        </p:nvSpPr>
        <p:spPr>
          <a:xfrm>
            <a:off x="2435575" y="5000026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AD52A4E4-777A-4102-8773-9E1915F7BA7E}"/>
              </a:ext>
            </a:extLst>
          </p:cNvPr>
          <p:cNvSpPr txBox="1"/>
          <p:nvPr/>
        </p:nvSpPr>
        <p:spPr>
          <a:xfrm>
            <a:off x="3506751" y="3437928"/>
            <a:ext cx="1247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17</a:t>
            </a:r>
          </a:p>
        </p:txBody>
      </p: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0D4004D5-0EEA-4793-A076-DF464A749CE5}"/>
              </a:ext>
            </a:extLst>
          </p:cNvPr>
          <p:cNvSpPr txBox="1"/>
          <p:nvPr/>
        </p:nvSpPr>
        <p:spPr>
          <a:xfrm>
            <a:off x="4703699" y="3434164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16</a:t>
            </a: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FEE8E2E7-C960-4F2A-8751-14CF35E89855}"/>
              </a:ext>
            </a:extLst>
          </p:cNvPr>
          <p:cNvSpPr txBox="1"/>
          <p:nvPr/>
        </p:nvSpPr>
        <p:spPr>
          <a:xfrm>
            <a:off x="188790" y="3431848"/>
            <a:ext cx="123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20</a:t>
            </a:r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C9F363C9-A3F8-4033-9ABE-C5EC2A92B7DB}"/>
              </a:ext>
            </a:extLst>
          </p:cNvPr>
          <p:cNvSpPr txBox="1"/>
          <p:nvPr/>
        </p:nvSpPr>
        <p:spPr>
          <a:xfrm>
            <a:off x="1295453" y="3434161"/>
            <a:ext cx="1236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19</a:t>
            </a:r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1D872AD7-77CC-41DD-AF4E-0426B2463E7E}"/>
              </a:ext>
            </a:extLst>
          </p:cNvPr>
          <p:cNvSpPr txBox="1"/>
          <p:nvPr/>
        </p:nvSpPr>
        <p:spPr>
          <a:xfrm>
            <a:off x="2384591" y="3431844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18</a:t>
            </a:r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26334C5E-DB2B-4303-9EBE-8DE8EE30EE9B}"/>
              </a:ext>
            </a:extLst>
          </p:cNvPr>
          <p:cNvSpPr txBox="1"/>
          <p:nvPr/>
        </p:nvSpPr>
        <p:spPr>
          <a:xfrm>
            <a:off x="6053313" y="5000026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B333DE9C-6B0E-4748-9B0F-9C2FB81C5885}"/>
              </a:ext>
            </a:extLst>
          </p:cNvPr>
          <p:cNvSpPr txBox="1"/>
          <p:nvPr/>
        </p:nvSpPr>
        <p:spPr>
          <a:xfrm>
            <a:off x="7238006" y="4998131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9" name="Metin kutusu 58">
            <a:extLst>
              <a:ext uri="{FF2B5EF4-FFF2-40B4-BE49-F238E27FC236}">
                <a16:creationId xmlns:a16="http://schemas.microsoft.com/office/drawing/2014/main" id="{31E3E454-3729-4136-AFFA-CD8EC4D9840C}"/>
              </a:ext>
            </a:extLst>
          </p:cNvPr>
          <p:cNvSpPr txBox="1"/>
          <p:nvPr/>
        </p:nvSpPr>
        <p:spPr>
          <a:xfrm>
            <a:off x="8120622" y="5010352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0" name="Metin kutusu 59">
            <a:extLst>
              <a:ext uri="{FF2B5EF4-FFF2-40B4-BE49-F238E27FC236}">
                <a16:creationId xmlns:a16="http://schemas.microsoft.com/office/drawing/2014/main" id="{4A4C7836-86DC-4AE7-BEB4-2C587F11FD11}"/>
              </a:ext>
            </a:extLst>
          </p:cNvPr>
          <p:cNvSpPr txBox="1"/>
          <p:nvPr/>
        </p:nvSpPr>
        <p:spPr>
          <a:xfrm>
            <a:off x="9293675" y="4994341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367C5775-B7A7-4447-9B4B-AC8004AA0C9C}"/>
              </a:ext>
            </a:extLst>
          </p:cNvPr>
          <p:cNvSpPr txBox="1"/>
          <p:nvPr/>
        </p:nvSpPr>
        <p:spPr>
          <a:xfrm>
            <a:off x="10817944" y="5002343"/>
            <a:ext cx="12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0</a:t>
            </a:r>
          </a:p>
        </p:txBody>
      </p:sp>
      <p:cxnSp>
        <p:nvCxnSpPr>
          <p:cNvPr id="5" name="Düz Bağlayıcı 4">
            <a:extLst>
              <a:ext uri="{FF2B5EF4-FFF2-40B4-BE49-F238E27FC236}">
                <a16:creationId xmlns:a16="http://schemas.microsoft.com/office/drawing/2014/main" id="{2D42268B-1DD5-4D95-809F-5370BA287EFC}"/>
              </a:ext>
            </a:extLst>
          </p:cNvPr>
          <p:cNvCxnSpPr>
            <a:cxnSpLocks/>
          </p:cNvCxnSpPr>
          <p:nvPr/>
        </p:nvCxnSpPr>
        <p:spPr>
          <a:xfrm>
            <a:off x="-289115" y="1200569"/>
            <a:ext cx="123549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Resim 22">
            <a:extLst>
              <a:ext uri="{FF2B5EF4-FFF2-40B4-BE49-F238E27FC236}">
                <a16:creationId xmlns:a16="http://schemas.microsoft.com/office/drawing/2014/main" id="{F5EE2DFA-0AA4-4703-B19F-7C638F772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4851" y="243459"/>
            <a:ext cx="643134" cy="1329309"/>
          </a:xfrm>
          <a:prstGeom prst="rect">
            <a:avLst/>
          </a:prstGeom>
        </p:spPr>
      </p:pic>
      <p:pic>
        <p:nvPicPr>
          <p:cNvPr id="65" name="Resim 64">
            <a:extLst>
              <a:ext uri="{FF2B5EF4-FFF2-40B4-BE49-F238E27FC236}">
                <a16:creationId xmlns:a16="http://schemas.microsoft.com/office/drawing/2014/main" id="{0E1DC260-5754-4CC4-BC4B-BE6CA7B7B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817" y="243459"/>
            <a:ext cx="643134" cy="1329309"/>
          </a:xfrm>
          <a:prstGeom prst="rect">
            <a:avLst/>
          </a:prstGeom>
        </p:spPr>
      </p:pic>
      <p:pic>
        <p:nvPicPr>
          <p:cNvPr id="67" name="Resim 66">
            <a:extLst>
              <a:ext uri="{FF2B5EF4-FFF2-40B4-BE49-F238E27FC236}">
                <a16:creationId xmlns:a16="http://schemas.microsoft.com/office/drawing/2014/main" id="{210BB4F6-4B06-4B26-BBBF-E81EFC749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1207" y="243458"/>
            <a:ext cx="643134" cy="1329309"/>
          </a:xfrm>
          <a:prstGeom prst="rect">
            <a:avLst/>
          </a:prstGeom>
        </p:spPr>
      </p:pic>
      <p:pic>
        <p:nvPicPr>
          <p:cNvPr id="68" name="Resim 67">
            <a:extLst>
              <a:ext uri="{FF2B5EF4-FFF2-40B4-BE49-F238E27FC236}">
                <a16:creationId xmlns:a16="http://schemas.microsoft.com/office/drawing/2014/main" id="{60C832FC-883A-4EE0-8E1B-028F2BC797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05173" y="243457"/>
            <a:ext cx="643134" cy="1329309"/>
          </a:xfrm>
          <a:prstGeom prst="rect">
            <a:avLst/>
          </a:prstGeom>
        </p:spPr>
      </p:pic>
      <p:pic>
        <p:nvPicPr>
          <p:cNvPr id="69" name="Resim 68">
            <a:extLst>
              <a:ext uri="{FF2B5EF4-FFF2-40B4-BE49-F238E27FC236}">
                <a16:creationId xmlns:a16="http://schemas.microsoft.com/office/drawing/2014/main" id="{840F3F82-C85F-4EF4-B955-CBD2F7463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6990" y="237373"/>
            <a:ext cx="643134" cy="1329309"/>
          </a:xfrm>
          <a:prstGeom prst="rect">
            <a:avLst/>
          </a:prstGeom>
        </p:spPr>
      </p:pic>
      <p:pic>
        <p:nvPicPr>
          <p:cNvPr id="70" name="Resim 69">
            <a:extLst>
              <a:ext uri="{FF2B5EF4-FFF2-40B4-BE49-F238E27FC236}">
                <a16:creationId xmlns:a16="http://schemas.microsoft.com/office/drawing/2014/main" id="{593A31CE-95C7-4D3F-8D91-27DDCC6FD6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68807" y="243457"/>
            <a:ext cx="643134" cy="1329309"/>
          </a:xfrm>
          <a:prstGeom prst="rect">
            <a:avLst/>
          </a:prstGeom>
        </p:spPr>
      </p:pic>
      <p:pic>
        <p:nvPicPr>
          <p:cNvPr id="71" name="Resim 70">
            <a:extLst>
              <a:ext uri="{FF2B5EF4-FFF2-40B4-BE49-F238E27FC236}">
                <a16:creationId xmlns:a16="http://schemas.microsoft.com/office/drawing/2014/main" id="{764E0F7F-7A8C-4274-95BB-E068752358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53928" y="247221"/>
            <a:ext cx="643134" cy="1329309"/>
          </a:xfrm>
          <a:prstGeom prst="rect">
            <a:avLst/>
          </a:prstGeom>
        </p:spPr>
      </p:pic>
      <p:pic>
        <p:nvPicPr>
          <p:cNvPr id="72" name="Resim 71">
            <a:extLst>
              <a:ext uri="{FF2B5EF4-FFF2-40B4-BE49-F238E27FC236}">
                <a16:creationId xmlns:a16="http://schemas.microsoft.com/office/drawing/2014/main" id="{92042319-3ED1-445E-B24B-4825600805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39049" y="247221"/>
            <a:ext cx="643134" cy="1329309"/>
          </a:xfrm>
          <a:prstGeom prst="rect">
            <a:avLst/>
          </a:prstGeom>
        </p:spPr>
      </p:pic>
      <p:pic>
        <p:nvPicPr>
          <p:cNvPr id="73" name="Resim 72">
            <a:extLst>
              <a:ext uri="{FF2B5EF4-FFF2-40B4-BE49-F238E27FC236}">
                <a16:creationId xmlns:a16="http://schemas.microsoft.com/office/drawing/2014/main" id="{98671E5C-20EF-4497-821C-51F830A88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6157" y="247221"/>
            <a:ext cx="643134" cy="1329309"/>
          </a:xfrm>
          <a:prstGeom prst="rect">
            <a:avLst/>
          </a:prstGeom>
        </p:spPr>
      </p:pic>
      <p:pic>
        <p:nvPicPr>
          <p:cNvPr id="74" name="Resim 73">
            <a:extLst>
              <a:ext uri="{FF2B5EF4-FFF2-40B4-BE49-F238E27FC236}">
                <a16:creationId xmlns:a16="http://schemas.microsoft.com/office/drawing/2014/main" id="{A2585892-8311-4CEB-AF17-EC86BB9738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9932" y="237372"/>
            <a:ext cx="643134" cy="1329309"/>
          </a:xfrm>
          <a:prstGeom prst="rect">
            <a:avLst/>
          </a:prstGeom>
        </p:spPr>
      </p:pic>
      <p:pic>
        <p:nvPicPr>
          <p:cNvPr id="75" name="Resim 74">
            <a:extLst>
              <a:ext uri="{FF2B5EF4-FFF2-40B4-BE49-F238E27FC236}">
                <a16:creationId xmlns:a16="http://schemas.microsoft.com/office/drawing/2014/main" id="{993711C0-2241-4BA9-8EC3-272797C15B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31738" y="247221"/>
            <a:ext cx="643134" cy="1329309"/>
          </a:xfrm>
          <a:prstGeom prst="rect">
            <a:avLst/>
          </a:prstGeom>
        </p:spPr>
      </p:pic>
      <p:pic>
        <p:nvPicPr>
          <p:cNvPr id="76" name="Resim 75">
            <a:extLst>
              <a:ext uri="{FF2B5EF4-FFF2-40B4-BE49-F238E27FC236}">
                <a16:creationId xmlns:a16="http://schemas.microsoft.com/office/drawing/2014/main" id="{2B228C1A-B45D-406B-98FC-50CC1262C9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06728" y="233728"/>
            <a:ext cx="643134" cy="1329309"/>
          </a:xfrm>
          <a:prstGeom prst="rect">
            <a:avLst/>
          </a:prstGeom>
        </p:spPr>
      </p:pic>
      <p:pic>
        <p:nvPicPr>
          <p:cNvPr id="77" name="Resim 76">
            <a:extLst>
              <a:ext uri="{FF2B5EF4-FFF2-40B4-BE49-F238E27FC236}">
                <a16:creationId xmlns:a16="http://schemas.microsoft.com/office/drawing/2014/main" id="{1C381D63-CF01-4144-9FE5-CD4ED02A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75812" y="248372"/>
            <a:ext cx="643134" cy="1329309"/>
          </a:xfrm>
          <a:prstGeom prst="rect">
            <a:avLst/>
          </a:prstGeom>
        </p:spPr>
      </p:pic>
      <p:pic>
        <p:nvPicPr>
          <p:cNvPr id="78" name="Resim 77">
            <a:extLst>
              <a:ext uri="{FF2B5EF4-FFF2-40B4-BE49-F238E27FC236}">
                <a16:creationId xmlns:a16="http://schemas.microsoft.com/office/drawing/2014/main" id="{F894238B-87AA-4B7E-809A-B9C2340848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8749" y="254482"/>
            <a:ext cx="643134" cy="1329309"/>
          </a:xfrm>
          <a:prstGeom prst="rect">
            <a:avLst/>
          </a:prstGeom>
        </p:spPr>
      </p:pic>
      <p:pic>
        <p:nvPicPr>
          <p:cNvPr id="79" name="Resim 78">
            <a:extLst>
              <a:ext uri="{FF2B5EF4-FFF2-40B4-BE49-F238E27FC236}">
                <a16:creationId xmlns:a16="http://schemas.microsoft.com/office/drawing/2014/main" id="{7D5332EB-7726-4E93-B555-EC483E5430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3315" y="233727"/>
            <a:ext cx="643134" cy="1329309"/>
          </a:xfrm>
          <a:prstGeom prst="rect">
            <a:avLst/>
          </a:prstGeom>
        </p:spPr>
      </p:pic>
      <p:pic>
        <p:nvPicPr>
          <p:cNvPr id="80" name="Resim 79">
            <a:extLst>
              <a:ext uri="{FF2B5EF4-FFF2-40B4-BE49-F238E27FC236}">
                <a16:creationId xmlns:a16="http://schemas.microsoft.com/office/drawing/2014/main" id="{0E4B00BB-5390-4ACB-AAD0-C7439307F2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02823" y="233726"/>
            <a:ext cx="643134" cy="1329309"/>
          </a:xfrm>
          <a:prstGeom prst="rect">
            <a:avLst/>
          </a:prstGeom>
        </p:spPr>
      </p:pic>
      <p:pic>
        <p:nvPicPr>
          <p:cNvPr id="81" name="Resim 80">
            <a:extLst>
              <a:ext uri="{FF2B5EF4-FFF2-40B4-BE49-F238E27FC236}">
                <a16:creationId xmlns:a16="http://schemas.microsoft.com/office/drawing/2014/main" id="{20C82190-9DA2-4DA6-9767-9A68023F70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49671" y="248371"/>
            <a:ext cx="643134" cy="1329309"/>
          </a:xfrm>
          <a:prstGeom prst="rect">
            <a:avLst/>
          </a:prstGeom>
        </p:spPr>
      </p:pic>
      <p:pic>
        <p:nvPicPr>
          <p:cNvPr id="82" name="Resim 81">
            <a:extLst>
              <a:ext uri="{FF2B5EF4-FFF2-40B4-BE49-F238E27FC236}">
                <a16:creationId xmlns:a16="http://schemas.microsoft.com/office/drawing/2014/main" id="{87536C05-4365-440B-A9C2-BDEC18FD7F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53853" y="232360"/>
            <a:ext cx="643134" cy="1329309"/>
          </a:xfrm>
          <a:prstGeom prst="rect">
            <a:avLst/>
          </a:prstGeom>
        </p:spPr>
      </p:pic>
      <p:pic>
        <p:nvPicPr>
          <p:cNvPr id="83" name="Resim 82">
            <a:extLst>
              <a:ext uri="{FF2B5EF4-FFF2-40B4-BE49-F238E27FC236}">
                <a16:creationId xmlns:a16="http://schemas.microsoft.com/office/drawing/2014/main" id="{282986D5-F8F8-4DDC-A45A-69FD87B76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38974" y="216349"/>
            <a:ext cx="643134" cy="1329309"/>
          </a:xfrm>
          <a:prstGeom prst="rect">
            <a:avLst/>
          </a:prstGeom>
        </p:spPr>
      </p:pic>
      <p:pic>
        <p:nvPicPr>
          <p:cNvPr id="84" name="Resim 83">
            <a:extLst>
              <a:ext uri="{FF2B5EF4-FFF2-40B4-BE49-F238E27FC236}">
                <a16:creationId xmlns:a16="http://schemas.microsoft.com/office/drawing/2014/main" id="{7D4B3E96-F4C3-4DDF-B932-2AF3F4FAD9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04883" y="254482"/>
            <a:ext cx="643134" cy="132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6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8286DE7-9AF7-48D9-AF9F-EBBE461D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Kazım KAT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973BEDF-C35B-4C45-9E3E-D0CA557A48F2}"/>
              </a:ext>
            </a:extLst>
          </p:cNvPr>
          <p:cNvSpPr/>
          <p:nvPr/>
        </p:nvSpPr>
        <p:spPr>
          <a:xfrm>
            <a:off x="384048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9B5D2E-000A-4277-8E22-858EB7F772F6}"/>
              </a:ext>
            </a:extLst>
          </p:cNvPr>
          <p:cNvSpPr/>
          <p:nvPr/>
        </p:nvSpPr>
        <p:spPr>
          <a:xfrm>
            <a:off x="2204857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C4F9B0-3B25-482F-B420-DAACC81FCFEB}"/>
              </a:ext>
            </a:extLst>
          </p:cNvPr>
          <p:cNvSpPr/>
          <p:nvPr/>
        </p:nvSpPr>
        <p:spPr>
          <a:xfrm>
            <a:off x="4025666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91B4D4-B558-497E-A440-563623F0B510}"/>
              </a:ext>
            </a:extLst>
          </p:cNvPr>
          <p:cNvSpPr/>
          <p:nvPr/>
        </p:nvSpPr>
        <p:spPr>
          <a:xfrm>
            <a:off x="5846475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A6D7B9-DB1A-4719-8702-6730A30F2C1B}"/>
              </a:ext>
            </a:extLst>
          </p:cNvPr>
          <p:cNvSpPr/>
          <p:nvPr/>
        </p:nvSpPr>
        <p:spPr>
          <a:xfrm>
            <a:off x="7667284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33034D-AA81-4C8B-B0CB-DDB261CAF1B8}"/>
              </a:ext>
            </a:extLst>
          </p:cNvPr>
          <p:cNvSpPr/>
          <p:nvPr/>
        </p:nvSpPr>
        <p:spPr>
          <a:xfrm>
            <a:off x="9625584" y="566928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214D3C-07E9-4B68-B172-2F6EB7EE2A80}"/>
              </a:ext>
            </a:extLst>
          </p:cNvPr>
          <p:cNvSpPr/>
          <p:nvPr/>
        </p:nvSpPr>
        <p:spPr>
          <a:xfrm>
            <a:off x="384048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29C802-ED75-47A4-A917-F95792E52889}"/>
              </a:ext>
            </a:extLst>
          </p:cNvPr>
          <p:cNvSpPr/>
          <p:nvPr/>
        </p:nvSpPr>
        <p:spPr>
          <a:xfrm>
            <a:off x="2204857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769BD1-5EE5-42AD-8B1A-E55D54DCBA9E}"/>
              </a:ext>
            </a:extLst>
          </p:cNvPr>
          <p:cNvSpPr/>
          <p:nvPr/>
        </p:nvSpPr>
        <p:spPr>
          <a:xfrm>
            <a:off x="4025666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7EF2981-A61C-4DE2-9D3B-32E98E2DBEE3}"/>
              </a:ext>
            </a:extLst>
          </p:cNvPr>
          <p:cNvSpPr/>
          <p:nvPr/>
        </p:nvSpPr>
        <p:spPr>
          <a:xfrm>
            <a:off x="5846475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A65263-2311-45CC-A70E-338933B674A1}"/>
              </a:ext>
            </a:extLst>
          </p:cNvPr>
          <p:cNvSpPr/>
          <p:nvPr/>
        </p:nvSpPr>
        <p:spPr>
          <a:xfrm>
            <a:off x="7667284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8C0823-82F2-4F7A-BDE0-9DA1769674EA}"/>
              </a:ext>
            </a:extLst>
          </p:cNvPr>
          <p:cNvSpPr/>
          <p:nvPr/>
        </p:nvSpPr>
        <p:spPr>
          <a:xfrm>
            <a:off x="9625584" y="210921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EB760B-4CFA-46C1-A91A-9D7D72C8E018}"/>
              </a:ext>
            </a:extLst>
          </p:cNvPr>
          <p:cNvSpPr/>
          <p:nvPr/>
        </p:nvSpPr>
        <p:spPr>
          <a:xfrm>
            <a:off x="384048" y="3429000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37AE011-2C82-4541-8E90-FF906C8F3B0C}"/>
              </a:ext>
            </a:extLst>
          </p:cNvPr>
          <p:cNvSpPr/>
          <p:nvPr/>
        </p:nvSpPr>
        <p:spPr>
          <a:xfrm>
            <a:off x="2204857" y="3429000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41AF1D-AC00-4EA9-8907-065478F4E0B4}"/>
              </a:ext>
            </a:extLst>
          </p:cNvPr>
          <p:cNvSpPr/>
          <p:nvPr/>
        </p:nvSpPr>
        <p:spPr>
          <a:xfrm>
            <a:off x="4025666" y="346611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929BC3-5BF9-4AC2-B411-A112EBA78E00}"/>
              </a:ext>
            </a:extLst>
          </p:cNvPr>
          <p:cNvSpPr/>
          <p:nvPr/>
        </p:nvSpPr>
        <p:spPr>
          <a:xfrm>
            <a:off x="5846475" y="3429536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8958FE-C41F-4608-8305-B5AC4909B11C}"/>
              </a:ext>
            </a:extLst>
          </p:cNvPr>
          <p:cNvSpPr/>
          <p:nvPr/>
        </p:nvSpPr>
        <p:spPr>
          <a:xfrm>
            <a:off x="7667284" y="346611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033FF5B-4281-473F-B3AF-A2ED7747F359}"/>
              </a:ext>
            </a:extLst>
          </p:cNvPr>
          <p:cNvSpPr/>
          <p:nvPr/>
        </p:nvSpPr>
        <p:spPr>
          <a:xfrm>
            <a:off x="9625584" y="346611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A22185-26AF-4303-893D-380F5DE8B1B9}"/>
              </a:ext>
            </a:extLst>
          </p:cNvPr>
          <p:cNvSpPr/>
          <p:nvPr/>
        </p:nvSpPr>
        <p:spPr>
          <a:xfrm>
            <a:off x="384048" y="488899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407C7B-DDA2-4B8E-A001-832453C24027}"/>
              </a:ext>
            </a:extLst>
          </p:cNvPr>
          <p:cNvSpPr/>
          <p:nvPr/>
        </p:nvSpPr>
        <p:spPr>
          <a:xfrm>
            <a:off x="2204857" y="488899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FF9D889-405E-45FC-8AA4-2E7790A7C0DC}"/>
              </a:ext>
            </a:extLst>
          </p:cNvPr>
          <p:cNvSpPr/>
          <p:nvPr/>
        </p:nvSpPr>
        <p:spPr>
          <a:xfrm>
            <a:off x="4025666" y="4888992"/>
            <a:ext cx="1481328" cy="7863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5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101</Words>
  <Application>Microsoft Office PowerPoint</Application>
  <PresentationFormat>Geniş ekran</PresentationFormat>
  <Paragraphs>79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 Black</vt:lpstr>
      <vt:lpstr>Calibri</vt:lpstr>
      <vt:lpstr>Calibri Light</vt:lpstr>
      <vt:lpstr>Geçmişe bakış</vt:lpstr>
      <vt:lpstr>GERİYE DOĞRU RİTMİK SAYMA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GERİYE DOĞRU RİTMİK SAYMA</dc:title>
  <dc:subject/>
  <dc:creator>KAZIM KAT</dc:creator>
  <cp:keywords/>
  <dc:description/>
  <cp:lastModifiedBy>mehmet tamer</cp:lastModifiedBy>
  <cp:revision>8</cp:revision>
  <dcterms:created xsi:type="dcterms:W3CDTF">2020-12-04T10:53:40Z</dcterms:created>
  <dcterms:modified xsi:type="dcterms:W3CDTF">2023-02-03T08:29:53Z</dcterms:modified>
  <cp:category/>
</cp:coreProperties>
</file>