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İnkılaplar Test Soru ve Cevapları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337353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591"/>
            <a:ext cx="9144000" cy="688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50912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1212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443711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30462" y="633735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6" y="-5974"/>
            <a:ext cx="9116113" cy="6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465313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" y="116632"/>
            <a:ext cx="91350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366"/>
            <a:ext cx="9113199" cy="67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52665" y="486916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8" y="0"/>
            <a:ext cx="91195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1101" y="458112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4"/>
            <a:ext cx="9144000" cy="68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67544" y="508518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70"/>
            <a:ext cx="9144000" cy="683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827584" y="623731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90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39"/>
            <a:ext cx="9144000" cy="686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611560" y="429309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9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408"/>
            <a:ext cx="9144000" cy="6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148064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5" y="0"/>
            <a:ext cx="9112665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66520" y="6123949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6608" y="607670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6" y="-15427"/>
            <a:ext cx="9124853" cy="68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395536" y="6348505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80528" y="515719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716016" y="616530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24956" y="486916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38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67544" y="515719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74"/>
            <a:ext cx="9144000" cy="68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Nokta Yıldız 5"/>
          <p:cNvSpPr/>
          <p:nvPr/>
        </p:nvSpPr>
        <p:spPr>
          <a:xfrm>
            <a:off x="-11101" y="574494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458112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50912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551723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716016" y="605194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02"/>
            <a:ext cx="9144000" cy="68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485"/>
            <a:ext cx="9036496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7729251" y="594928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4"/>
            <a:ext cx="9144000" cy="68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551723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32"/>
            <a:ext cx="9144000" cy="68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4317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8856983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004048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6" y="1"/>
            <a:ext cx="91489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292080" y="633735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33155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9141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80528" y="573325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162880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524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251520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6" y="0"/>
            <a:ext cx="9108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23825"/>
            <a:ext cx="9036496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94116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Ekran Gösterisi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İnkılaplar Test Soru ve Cevapları</dc:title>
  <dc:subject>İnkılaplar Test Soru ve Cevapları</dc:subject>
  <dc:creator>İnkılaplar Test Soru ve Cevapları</dc:creator>
  <cp:keywords>İnkılaplar Test Soru ve Cevapları</cp:keywords>
  <dc:description>İnkılaplar Test Soru ve Cevapları</dc:description>
  <cp:lastModifiedBy>acer</cp:lastModifiedBy>
  <cp:revision>6</cp:revision>
  <dcterms:created xsi:type="dcterms:W3CDTF">2019-03-10T14:51:33Z</dcterms:created>
  <dcterms:modified xsi:type="dcterms:W3CDTF">2019-03-15T11:01:20Z</dcterms:modified>
  <cp:category>İnkılaplar Test Soru ve Cevapları</cp:category>
</cp:coreProperties>
</file>