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841F5-8F1C-43FD-B73D-27C42B6AF352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2B626-01DE-492F-B25F-E73DACD5758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F705E-9344-4B0A-9126-A735CB637A6D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5DEF3-8237-49B9-968D-75F80C606A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8564-831C-45F1-81A8-CB9E92E866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B4C7-82AB-4708-B946-1183469B24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F9AB-C184-4BFD-B4DB-740C4A9CD1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9C65EEAE-98F7-4DCA-A0A5-11EC21BD697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0236-8175-4B80-9303-AAA65C4ABB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C48-4625-4F4F-8D45-8E778702FF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3772-E7B6-4ED4-8A0E-785094507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DAFB-4A30-4329-8F52-0E4EB0A340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6007-EDD6-4C88-A6A8-CF99C5827A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78F6-B91C-4368-80A4-FAC07ED23C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E52-8241-46C9-938C-BAAFB51740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385F8B-8206-4971-A517-5CC892F58DC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93B7BC-53EE-4943-A7AB-4A69564C339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9586" y="1906596"/>
            <a:ext cx="5749934" cy="3022602"/>
          </a:xfrm>
        </p:spPr>
        <p:txBody>
          <a:bodyPr>
            <a:normAutofit fontScale="90000"/>
          </a:bodyPr>
          <a:lstStyle/>
          <a:p>
            <a:r>
              <a:rPr lang="tr-TR" sz="4800" dirty="0">
                <a:solidFill>
                  <a:srgbClr val="FFFF00"/>
                </a:solidFill>
              </a:rPr>
              <a:t>6. SINIF SOSYAL BİLGİLER</a:t>
            </a:r>
            <a:r>
              <a:rPr lang="tr-TR" sz="4800" dirty="0"/>
              <a:t/>
            </a:r>
            <a:br>
              <a:rPr lang="tr-TR" sz="4800" dirty="0"/>
            </a:br>
            <a:r>
              <a:rPr lang="tr-TR" sz="6000" dirty="0">
                <a:solidFill>
                  <a:schemeClr val="tx1"/>
                </a:solidFill>
              </a:rPr>
              <a:t>YERYÜZÜNDE YAŞAM</a:t>
            </a:r>
            <a:r>
              <a:rPr lang="tr-TR" sz="6000" dirty="0">
                <a:solidFill>
                  <a:srgbClr val="FF0000"/>
                </a:solidFill>
              </a:rPr>
              <a:t/>
            </a:r>
            <a:br>
              <a:rPr lang="tr-TR" sz="6000" dirty="0">
                <a:solidFill>
                  <a:srgbClr val="FF0000"/>
                </a:solidFill>
              </a:rPr>
            </a:br>
            <a:r>
              <a:rPr lang="tr-TR" sz="6000" b="1" i="1" dirty="0">
                <a:solidFill>
                  <a:srgbClr val="FFFF00"/>
                </a:solidFill>
              </a:rPr>
              <a:t>TEST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3368675"/>
            <a:ext cx="9324975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Türkiye için aşağıdakilerden hangisi </a:t>
            </a:r>
            <a:r>
              <a:rPr lang="tr-T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söylenemez</a:t>
            </a: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Üç tarafı denizlerle çevrilidir.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En güneyinde Hatay vardır.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Kuzey Yarımkürededir.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Okyanusa kıyısı vardır.  </a:t>
            </a:r>
          </a:p>
        </p:txBody>
      </p:sp>
      <p:pic>
        <p:nvPicPr>
          <p:cNvPr id="21511" name="Picture 7" descr="kmharita-yeni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744266" y="31750"/>
            <a:ext cx="5740499" cy="32040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3368675"/>
            <a:ext cx="9324975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Türkiye için aşağıdakilerden hangisi </a:t>
            </a:r>
            <a:r>
              <a:rPr lang="tr-TR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söylenemez</a:t>
            </a: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Üç tarafı denizlerle çevrilidir.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En güneyinde Hatay vardır.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Kuzey Yarımkürededir. </a:t>
            </a:r>
          </a:p>
          <a:p>
            <a:pPr marL="457200" indent="-457200">
              <a:spcBef>
                <a:spcPct val="50000"/>
              </a:spcBef>
            </a:pPr>
            <a:r>
              <a:rPr lang="tr-T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D. Okyanusa kıyısı vardır.</a:t>
            </a:r>
            <a:r>
              <a:rPr lang="tr-TR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tr-T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1" name="Picture 3" descr="kmharita-yeni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744266" y="31750"/>
            <a:ext cx="5740499" cy="32040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1438" y="333375"/>
            <a:ext cx="90725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Aşağıdaki eşleştirmelerden hangisi yanlıştır?</a:t>
            </a: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tr-T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3577" name="Group 25"/>
          <p:cNvGraphicFramePr>
            <a:graphicFrameLocks noGrp="1"/>
          </p:cNvGraphicFramePr>
          <p:nvPr>
            <p:ph/>
          </p:nvPr>
        </p:nvGraphicFramePr>
        <p:xfrm>
          <a:off x="250825" y="2563813"/>
          <a:ext cx="8688388" cy="3313113"/>
        </p:xfrm>
        <a:graphic>
          <a:graphicData uri="http://schemas.openxmlformats.org/drawingml/2006/table">
            <a:tbl>
              <a:tblPr/>
              <a:tblGrid>
                <a:gridCol w="5400675"/>
                <a:gridCol w="3287713"/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A. En büyük kıta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Asya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B. En küçük kıta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Okyanusya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C. En büyük okyanus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Pasifik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D. En küçük okyanus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Atlas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1438" y="333375"/>
            <a:ext cx="90725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Aşağıdaki eşleştirmelerden hangisi yanlıştır?</a:t>
            </a: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tr-T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/>
          </p:nvPr>
        </p:nvGraphicFramePr>
        <p:xfrm>
          <a:off x="250825" y="2563813"/>
          <a:ext cx="8688388" cy="3313113"/>
        </p:xfrm>
        <a:graphic>
          <a:graphicData uri="http://schemas.openxmlformats.org/drawingml/2006/table">
            <a:tbl>
              <a:tblPr/>
              <a:tblGrid>
                <a:gridCol w="5400675"/>
                <a:gridCol w="3287713"/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A. En büyük kıta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Asya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B. En küçük kıta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Okyanusya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C. En büyük okyanus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Pasifik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D. En küçük okyanus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Atlas</a:t>
                      </a: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4925" y="2646363"/>
            <a:ext cx="92900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Paralel daireleri için verilen aşağıdaki bilgilerden hangisi </a:t>
            </a:r>
            <a:r>
              <a:rPr lang="tr-TR" sz="4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yanlıştır</a:t>
            </a: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Toplam 180 tanedir.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Kutup Noktaları 90 paralelleridir.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Her yerde uzunlukları aynıdır.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D. Ekvator 0 paralelidir. 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ph/>
          </p:nvPr>
        </p:nvGraphicFramePr>
        <p:xfrm>
          <a:off x="2433638" y="0"/>
          <a:ext cx="3651250" cy="2746375"/>
        </p:xfrm>
        <a:graphic>
          <a:graphicData uri="http://schemas.openxmlformats.org/presentationml/2006/ole">
            <p:oleObj spid="_x0000_s26630" name="Bit Eşlem Resmi" r:id="rId3" imgW="3076190" imgH="23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4925" y="2646363"/>
            <a:ext cx="92900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Paralel daireleri için verilen aşağıdaki bilgilerden hangisi </a:t>
            </a:r>
            <a:r>
              <a:rPr lang="tr-TR" sz="4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yanlıştır</a:t>
            </a: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Toplam 180 tanedir.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Kutup Noktaları 90 paralelleridir.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</a:t>
            </a: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 yerde uzunlukları aynıdır.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D. Ekvator 0 paralelidir. 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ph/>
          </p:nvPr>
        </p:nvGraphicFramePr>
        <p:xfrm>
          <a:off x="2433638" y="0"/>
          <a:ext cx="3651250" cy="2746375"/>
        </p:xfrm>
        <a:graphic>
          <a:graphicData uri="http://schemas.openxmlformats.org/presentationml/2006/ole">
            <p:oleObj spid="_x0000_s28675" name="Bit Eşlem Resmi" r:id="rId3" imgW="3076190" imgH="23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>
            <p:ph idx="1"/>
          </p:nvPr>
        </p:nvGraphicFramePr>
        <p:xfrm>
          <a:off x="2843213" y="66675"/>
          <a:ext cx="3168650" cy="2930525"/>
        </p:xfrm>
        <a:graphic>
          <a:graphicData uri="http://schemas.openxmlformats.org/presentationml/2006/ole">
            <p:oleObj spid="_x0000_s29700" name="Bit Eşlem Resmi" r:id="rId3" imgW="2666667" imgH="2467319" progId="PBrush">
              <p:embed/>
            </p:oleObj>
          </a:graphicData>
        </a:graphic>
      </p:graphicFrame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4925" y="2890838"/>
            <a:ext cx="929005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şekilde meridyen dairelerinin hangi özelliği vurgulanmıştır?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Toplam 360 tanedirler.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Başlangıç meridyeni İngiltere’den geçer.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Aynı boylamda yerel saat aynıdır.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Aynı boylamda çizgisel hız aynıdır.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>
            <p:ph idx="1"/>
          </p:nvPr>
        </p:nvGraphicFramePr>
        <p:xfrm>
          <a:off x="2843213" y="66675"/>
          <a:ext cx="3168650" cy="2930525"/>
        </p:xfrm>
        <a:graphic>
          <a:graphicData uri="http://schemas.openxmlformats.org/presentationml/2006/ole">
            <p:oleObj spid="_x0000_s31746" name="Bit Eşlem Resmi" r:id="rId3" imgW="2666667" imgH="2467319" progId="PBrush">
              <p:embed/>
            </p:oleObj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4925" y="2890838"/>
            <a:ext cx="929005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şekilde meridyen dairelerinin hangi özelliği vurgulanmıştır?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Toplam 360 tanedirler.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Başlangıç meridyeni İngiltere’den geçer.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</a:t>
            </a:r>
            <a:r>
              <a:rPr lang="tr-T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Aynı boylamda yerel saat aynıdır.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Aynı boylamda çizgisel hız aynıdır.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4925" y="0"/>
            <a:ext cx="92900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Aşağıdakilerden hangisi Türkiye’nin matematik konumunun bir sonucudur?</a:t>
            </a: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Doğuya gidildikçe yükselti artar.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Kıyılara gidildikçe nemlilik artar.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Kıtalar arası bir köprü görevi  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üslenmiştir.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Kuzeye gidildikçe sıcaklıklar düşer.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Aşağıdakilerden hangisi Türkiye’nin matematik konumunun bir sonucudur?</a:t>
            </a: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Doğuya gidildikçe yükselti artar.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Kıyılara gidildikçe nemlilik artar.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Kıtalar arası bir köprü görevi  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üslenmiştir.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</a:t>
            </a: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Kuzeye gidildikçe sıcaklıklar düşer.</a:t>
            </a: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World-p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529" y="0"/>
            <a:ext cx="6134792" cy="3124200"/>
          </a:xfrm>
          <a:noFill/>
          <a:ln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4925" y="2997200"/>
            <a:ext cx="929005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haritaya bakarak aşağıdakilerden hangisine </a:t>
            </a:r>
            <a:r>
              <a:rPr lang="tr-TR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ulaşılamaz</a:t>
            </a: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Afrika’dan Ekvator geçer.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Asya Kuzey Yarımküre’dedir.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Okyanusya Güney Yarımküre’dedir. 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D. Avrupa’nın her iki yarımkürede de toprağı vardır.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I. Dört mevsim görülür.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II. İklim çeşitliliği vardır.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III. Yer şekilleri engebelidir.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IV. Güneyi daha sıcaktır.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Yukarıdakilerden hangileri Türkiye’nin özel konumunun sonucudur?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A.Yalnız I            B. I ve II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II ve III            D. II, III ve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I. Dört mevsim görülür.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II. İklim çeşitliliği vardır.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III. Yer şekilleri engebelidir.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IV. Güneyi daha sıcaktır.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Yukarıdakilerden hangileri Türkiye’nin özel konumunun sonucudur?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A.Yalnız I            B. I ve II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tr-T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 ve III</a:t>
            </a:r>
            <a:r>
              <a:rPr lang="tr-T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II, III ve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I. Ayrıntı fazladır.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II. Dar alanlar gösterilir.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III. Çok yükselerek çizilir.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Yukarıdakilerden hangileri büyük ölçekli haritaların özelliklerindendir?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Yalnız I              B. Yalnız II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II ve III               D. I ve 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I. Ayrıntı fazladır.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II. Dar alanlar gösterilir.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III. Çok yükselerek çizilir.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Yukarıdakilerden hangileri büyük ölçekli haritaların özelliklerindendir?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Yalnız I              B. Yalnız II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II ve III               </a:t>
            </a:r>
            <a:r>
              <a:rPr lang="tr-T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D.</a:t>
            </a:r>
            <a:r>
              <a:rPr lang="tr-T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ve 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Harita çizmeye başlamadan önce ilk olarak aşağıdakilerden hangisi belirlenmelidir?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Haritanın boyutu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Haritanın çizim yöntemi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Haritanın amacı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Haritanın ölçeği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Harita çizmeye başlamadan önce ilk olarak aşağıdakilerden hangisi belirlenmelidir?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Haritanın boyutu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Haritanın çizim yöntemi 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</a:t>
            </a:r>
            <a:r>
              <a:rPr lang="tr-T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Haritanın amacı</a:t>
            </a:r>
          </a:p>
          <a:p>
            <a:pPr>
              <a:spcBef>
                <a:spcPct val="50000"/>
              </a:spcBef>
            </a:pPr>
            <a:r>
              <a:rPr lang="tr-TR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Haritanın ölçeği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1/200.000</a:t>
            </a:r>
          </a:p>
          <a:p>
            <a:pPr algn="ctr"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II. 1/1.000.000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kesir ölçeği verilen haritaları çizgi ölçeğe çevirirsek 1cm </a:t>
            </a:r>
            <a:r>
              <a:rPr lang="tr-TR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lik</a:t>
            </a: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bir </a:t>
            </a:r>
            <a:r>
              <a:rPr lang="tr-T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aralığa kaç </a:t>
            </a: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 yazmamız gerekir?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 I = 2 km                B. I = 20 km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II = 10 km                 II = 100 km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 I = 0,2 km             D. I = 200 km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II = 0,1 km                 II = 1.000 km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tr-T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1/200.000</a:t>
            </a:r>
          </a:p>
          <a:p>
            <a:pPr algn="ctr">
              <a:spcBef>
                <a:spcPct val="50000"/>
              </a:spcBef>
            </a:pPr>
            <a:r>
              <a:rPr lang="tr-TR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1/1.000.000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kesir ölçeği verilen haritaları çizgi ölçeğe çevirirsek 1cm </a:t>
            </a:r>
            <a:r>
              <a:rPr lang="tr-TR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lik</a:t>
            </a: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bir </a:t>
            </a:r>
            <a:r>
              <a:rPr lang="tr-T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aralığa kaç </a:t>
            </a:r>
            <a:r>
              <a:rPr lang="tr-T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 yazmamız gerekir?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 </a:t>
            </a:r>
            <a:r>
              <a:rPr lang="tr-T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= 2 km</a:t>
            </a: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B. I = 20 km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tr-T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 = 10 km</a:t>
            </a: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II = 100 km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 I = 0,2 km             D. I = 200 km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II = 0,1 km                 II = 1.000 km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I. Kabartma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II. Renklendirme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III. Siyasi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IV. Fiziki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yöntem ve harita çeşitlerinden hangileri yer şekillerini göstermeye yarar?</a:t>
            </a:r>
            <a:r>
              <a:rPr lang="tr-TR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I ve II                     B. I ve IV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I, II ve IV               D. I, II, III ve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I. Kabartma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II. Renklendirme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III. Siyasi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IV. Fiziki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yöntem ve harita çeşitlerinden hangileri yer şekillerini göstermeye yarar?</a:t>
            </a:r>
            <a:r>
              <a:rPr lang="tr-TR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I ve II                     B. I ve IV </a:t>
            </a:r>
          </a:p>
          <a:p>
            <a:pPr>
              <a:spcBef>
                <a:spcPct val="50000"/>
              </a:spcBef>
            </a:pP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</a:t>
            </a:r>
            <a:r>
              <a:rPr lang="tr-T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II ve IV</a:t>
            </a:r>
            <a:r>
              <a:rPr lang="tr-T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D. I, II, III ve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rld-p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529" y="0"/>
            <a:ext cx="6134792" cy="3124200"/>
          </a:xfrm>
          <a:noFill/>
          <a:ln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925" y="2997200"/>
            <a:ext cx="929005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haritaya bakarak aşağıdakilerden hangisine </a:t>
            </a:r>
            <a:r>
              <a:rPr lang="tr-TR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ulaşılamaz</a:t>
            </a: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Afrika’dan Ekvator geçer.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Asya Kuzey Yarımküre’dedir.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Okyanusya Güney Yarımküre’dedir. </a:t>
            </a:r>
          </a:p>
          <a:p>
            <a:pPr>
              <a:spcBef>
                <a:spcPct val="50000"/>
              </a:spcBef>
            </a:pPr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D. Avrupa’nın her iki yarımkürede de toprağı vardır.</a:t>
            </a: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68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Üniversitelerdeki Harita Mühendisliğine aşağıdaki isimlerden hangisi verilmiştir?</a:t>
            </a:r>
            <a:r>
              <a:rPr lang="tr-TR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Jeoloji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Jeodezi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Jeofizik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Jeomorfoloji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4925" y="0"/>
            <a:ext cx="9290050" cy="668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Üniversitelerdeki Harita Mühendisliğine aşağıdaki isimlerden hangisi verilmiştir?</a:t>
            </a:r>
            <a:r>
              <a:rPr lang="tr-TR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Jeoloji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</a:t>
            </a:r>
            <a:r>
              <a:rPr lang="tr-TR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Jeodezi 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Jeofizik</a:t>
            </a:r>
          </a:p>
          <a:p>
            <a:pPr>
              <a:spcBef>
                <a:spcPct val="50000"/>
              </a:spcBef>
            </a:pPr>
            <a:r>
              <a:rPr lang="tr-TR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Jeomorfoloji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925" y="4110038"/>
            <a:ext cx="92900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Kuzey Yarımkürededir.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Doğu Meridyenlerindedir.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Yarımadadır.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D. Ekvator, Türkiye’nin kuzeyinden geçer. </a:t>
            </a:r>
          </a:p>
        </p:txBody>
      </p:sp>
      <p:pic>
        <p:nvPicPr>
          <p:cNvPr id="12293" name="Picture 5" descr="ortadoğu-fizik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859338" cy="4049713"/>
          </a:xfrm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075238" y="620713"/>
            <a:ext cx="4033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Yandaki haritaya göre Türkiye için aşağıdakilerden hangisinin doğru olduğu </a:t>
            </a:r>
            <a:r>
              <a:rPr lang="tr-TR" sz="36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söylenemez</a:t>
            </a:r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4925" y="4110038"/>
            <a:ext cx="92900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A. Kuzey Yarımkürededir.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B. Doğu Meridyenlerindedir.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C. Yarımadadır. </a:t>
            </a:r>
          </a:p>
          <a:p>
            <a:pPr>
              <a:spcBef>
                <a:spcPct val="50000"/>
              </a:spcBef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D. </a:t>
            </a: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Ekvator, Türkiye’nin kuzeyinden geçer. </a:t>
            </a:r>
          </a:p>
        </p:txBody>
      </p:sp>
      <p:pic>
        <p:nvPicPr>
          <p:cNvPr id="25603" name="Picture 3" descr="ortadoğu-fizik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859338" cy="4049713"/>
          </a:xfrm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5238" y="620713"/>
            <a:ext cx="4033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Yandaki haritaya göre Türkiye için aşağıdakilerden hangisinin doğru olduğu </a:t>
            </a:r>
            <a:r>
              <a:rPr lang="tr-TR" sz="36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söylenemez</a:t>
            </a:r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925" y="3429000"/>
            <a:ext cx="929005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numaralı okyanuslarla ilgili aşağıdakilerden hangisi yanlıştır? 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A. 1=Büyük Okyanus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B. 2=Atlas Okyanusu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C. 3=Atlas Okyanusu 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D. 4=Büyük Okyanus   </a:t>
            </a:r>
          </a:p>
        </p:txBody>
      </p:sp>
      <p:pic>
        <p:nvPicPr>
          <p:cNvPr id="14342" name="Picture 6" descr="wol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-26988"/>
            <a:ext cx="7056437" cy="3592513"/>
          </a:xfrm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376488" y="1916113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79838" y="1268413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32475" y="1773238"/>
            <a:ext cx="611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129463" y="981075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925" y="3429000"/>
            <a:ext cx="929005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Yukarıdaki numaralı okyanuslarla ilgili aşağıdakilerden hangisi yanlıştır? 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A. 1=Büyük Okyanus</a:t>
            </a:r>
          </a:p>
          <a:p>
            <a:pPr>
              <a:spcBef>
                <a:spcPct val="50000"/>
              </a:spcBef>
            </a:pPr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 2=Atlas Okyanusu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C. 3=Atlas Okyanusu </a:t>
            </a:r>
          </a:p>
          <a:p>
            <a:pPr>
              <a:spcBef>
                <a:spcPct val="5000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D. 4=Büyük Okyanus   </a:t>
            </a:r>
          </a:p>
        </p:txBody>
      </p:sp>
      <p:pic>
        <p:nvPicPr>
          <p:cNvPr id="16387" name="Picture 3" descr="wol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-26988"/>
            <a:ext cx="7056437" cy="3592513"/>
          </a:xfrm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76488" y="1916113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79838" y="1268413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832475" y="1773238"/>
            <a:ext cx="611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129463" y="981075"/>
            <a:ext cx="611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368675"/>
            <a:ext cx="93249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En büyük kıtadır.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En sıcak kıtadır.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Her iki yarımkürede de toprağı vardır.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Büyük Okyanusa kıyısı vardır.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476250"/>
            <a:ext cx="50768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Yandaki haritaya göre Afrika için aşağıdakilerden hangisi söylenebilir? </a:t>
            </a:r>
          </a:p>
        </p:txBody>
      </p:sp>
      <p:pic>
        <p:nvPicPr>
          <p:cNvPr id="17417" name="Picture 9" descr="Afrik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0"/>
            <a:ext cx="4191000" cy="4953000"/>
          </a:xfrm>
          <a:noFill/>
          <a:ln/>
        </p:spPr>
      </p:pic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003800" y="2781300"/>
            <a:ext cx="414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3368675"/>
            <a:ext cx="93249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En büyük kıtadır.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B. En sıcak kıtadır.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C. </a:t>
            </a: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 iki yarımkürede de toprağı vardır.</a:t>
            </a: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D. Büyük Okyanusa kıyısı vardır.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476250"/>
            <a:ext cx="50768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Yandaki haritaya göre Afrika için aşağıdakilerden hangisi söylenebilir? </a:t>
            </a:r>
          </a:p>
        </p:txBody>
      </p:sp>
      <p:pic>
        <p:nvPicPr>
          <p:cNvPr id="20484" name="Picture 4" descr="Afrik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0"/>
            <a:ext cx="4191000" cy="4953000"/>
          </a:xfrm>
          <a:noFill/>
          <a:ln/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003800" y="2781300"/>
            <a:ext cx="414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1129</Words>
  <PresentationFormat>Ekran Gösterisi (4:3)</PresentationFormat>
  <Paragraphs>183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3" baseType="lpstr">
      <vt:lpstr>Akış</vt:lpstr>
      <vt:lpstr>Bit Eşlem Resmi</vt:lpstr>
      <vt:lpstr>6. SINIF SOSYAL BİLGİLER YERYÜZÜNDE YAŞAM TEST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www.sorubak.com</dc:title>
  <dc:subject>www.sorubak.com</dc:subject>
  <dc:creator>www.sorubak.com</dc:creator>
  <cp:keywords>www.sorubak.com</cp:keywords>
  <dc:description>www.sorubak.com</dc:description>
  <cp:lastModifiedBy>Öğretmenler Odası</cp:lastModifiedBy>
  <cp:revision>2</cp:revision>
  <dcterms:created xsi:type="dcterms:W3CDTF">1601-01-01T00:00:00Z</dcterms:created>
  <dcterms:modified xsi:type="dcterms:W3CDTF">2017-11-04T01:19:09Z</dcterms:modified>
  <cp:category>www.sorubak.com</cp:category>
</cp:coreProperties>
</file>